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5.xml" ContentType="application/vnd.openxmlformats-officedocument.theme+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8" r:id="rId2"/>
    <p:sldMasterId id="2147483723" r:id="rId3"/>
    <p:sldMasterId id="2147483734" r:id="rId4"/>
  </p:sldMasterIdLst>
  <p:notesMasterIdLst>
    <p:notesMasterId r:id="rId9"/>
  </p:notesMasterIdLst>
  <p:sldIdLst>
    <p:sldId id="392" r:id="rId5"/>
    <p:sldId id="264" r:id="rId6"/>
    <p:sldId id="263" r:id="rId7"/>
    <p:sldId id="2147481329" r:id="rId8"/>
  </p:sldIdLst>
  <p:sldSz cx="24371300" cy="13716000"/>
  <p:notesSz cx="6858000" cy="9144000"/>
  <p:custDataLst>
    <p:tags r:id="rId10"/>
  </p:custDataLst>
  <p:defaultTextStyle>
    <a:defPPr>
      <a:defRPr lang="en-US"/>
    </a:defPPr>
    <a:lvl1pPr marL="0" algn="l" defTabSz="881380" rtl="0" eaLnBrk="1" latinLnBrk="0" hangingPunct="1">
      <a:defRPr sz="1735" kern="1200">
        <a:solidFill>
          <a:schemeClr val="tx1"/>
        </a:solidFill>
        <a:latin typeface="+mn-lt"/>
        <a:ea typeface="+mn-ea"/>
        <a:cs typeface="+mn-cs"/>
      </a:defRPr>
    </a:lvl1pPr>
    <a:lvl2pPr marL="440690" algn="l" defTabSz="881380" rtl="0" eaLnBrk="1" latinLnBrk="0" hangingPunct="1">
      <a:defRPr sz="1735" kern="1200">
        <a:solidFill>
          <a:schemeClr val="tx1"/>
        </a:solidFill>
        <a:latin typeface="+mn-lt"/>
        <a:ea typeface="+mn-ea"/>
        <a:cs typeface="+mn-cs"/>
      </a:defRPr>
    </a:lvl2pPr>
    <a:lvl3pPr marL="881380" algn="l" defTabSz="881380" rtl="0" eaLnBrk="1" latinLnBrk="0" hangingPunct="1">
      <a:defRPr sz="1735" kern="1200">
        <a:solidFill>
          <a:schemeClr val="tx1"/>
        </a:solidFill>
        <a:latin typeface="+mn-lt"/>
        <a:ea typeface="+mn-ea"/>
        <a:cs typeface="+mn-cs"/>
      </a:defRPr>
    </a:lvl3pPr>
    <a:lvl4pPr marL="1322070" algn="l" defTabSz="881380" rtl="0" eaLnBrk="1" latinLnBrk="0" hangingPunct="1">
      <a:defRPr sz="1735" kern="1200">
        <a:solidFill>
          <a:schemeClr val="tx1"/>
        </a:solidFill>
        <a:latin typeface="+mn-lt"/>
        <a:ea typeface="+mn-ea"/>
        <a:cs typeface="+mn-cs"/>
      </a:defRPr>
    </a:lvl4pPr>
    <a:lvl5pPr marL="1762761" algn="l" defTabSz="881380" rtl="0" eaLnBrk="1" latinLnBrk="0" hangingPunct="1">
      <a:defRPr sz="1735" kern="1200">
        <a:solidFill>
          <a:schemeClr val="tx1"/>
        </a:solidFill>
        <a:latin typeface="+mn-lt"/>
        <a:ea typeface="+mn-ea"/>
        <a:cs typeface="+mn-cs"/>
      </a:defRPr>
    </a:lvl5pPr>
    <a:lvl6pPr marL="2203451" algn="l" defTabSz="881380" rtl="0" eaLnBrk="1" latinLnBrk="0" hangingPunct="1">
      <a:defRPr sz="1735" kern="1200">
        <a:solidFill>
          <a:schemeClr val="tx1"/>
        </a:solidFill>
        <a:latin typeface="+mn-lt"/>
        <a:ea typeface="+mn-ea"/>
        <a:cs typeface="+mn-cs"/>
      </a:defRPr>
    </a:lvl6pPr>
    <a:lvl7pPr marL="2644141" algn="l" defTabSz="881380" rtl="0" eaLnBrk="1" latinLnBrk="0" hangingPunct="1">
      <a:defRPr sz="1735" kern="1200">
        <a:solidFill>
          <a:schemeClr val="tx1"/>
        </a:solidFill>
        <a:latin typeface="+mn-lt"/>
        <a:ea typeface="+mn-ea"/>
        <a:cs typeface="+mn-cs"/>
      </a:defRPr>
    </a:lvl7pPr>
    <a:lvl8pPr marL="3084831" algn="l" defTabSz="881380" rtl="0" eaLnBrk="1" latinLnBrk="0" hangingPunct="1">
      <a:defRPr sz="1735" kern="1200">
        <a:solidFill>
          <a:schemeClr val="tx1"/>
        </a:solidFill>
        <a:latin typeface="+mn-lt"/>
        <a:ea typeface="+mn-ea"/>
        <a:cs typeface="+mn-cs"/>
      </a:defRPr>
    </a:lvl8pPr>
    <a:lvl9pPr marL="3525521" algn="l" defTabSz="881380" rtl="0" eaLnBrk="1" latinLnBrk="0" hangingPunct="1">
      <a:defRPr sz="1735" kern="1200">
        <a:solidFill>
          <a:schemeClr val="tx1"/>
        </a:solidFill>
        <a:latin typeface="+mn-lt"/>
        <a:ea typeface="+mn-ea"/>
        <a:cs typeface="+mn-cs"/>
      </a:defRPr>
    </a:lvl9pPr>
  </p:defaultTextStyle>
  <p:extLst>
    <p:ext uri="{EFAFB233-063F-42B5-8137-9DF3F51BA10A}">
      <p15:sldGuideLst xmlns:p15="http://schemas.microsoft.com/office/powerpoint/2012/main">
        <p15:guide id="1" pos="4532" userDrawn="1">
          <p15:clr>
            <a:srgbClr val="A4A3A4"/>
          </p15:clr>
        </p15:guide>
        <p15:guide id="2" pos="14348" userDrawn="1">
          <p15:clr>
            <a:srgbClr val="A4A3A4"/>
          </p15:clr>
        </p15:guide>
        <p15:guide id="3" orient="horz" pos="837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FD9720-1050-7887-4729-355ECA2DE0BD}" name="Mariam Abotaleb" initials="MAT" userId="Mariam Abotaleb" providerId="None"/>
  <p188:author id="{12E75923-A4E6-D36B-0B2D-F5567C1AB6C3}" name="Mohamad Tlais" initials="MT" userId="Mohamad Tlais" providerId="None"/>
  <p188:author id="{62BB9D24-7859-3678-AD72-6068CC4E6802}" name="Maher Katorgi" initials="MK" userId="8acc1ffd38e4df9f" providerId="Windows Live"/>
  <p188:author id="{0750A02E-2B40-A966-2AB9-858195634D04}" name="Moustapha Dandache" initials="MD" userId="jLakv1df/mPigWqiURPRhtKJjeHHw+xSJveAl6IATLY=" providerId="None"/>
  <p188:author id="{6E244F31-13F8-F292-5012-06CBE521A0E1}" name="nawras akroush" initials="na" userId="3543919144_tp_box" providerId="Windows Live"/>
  <p188:author id="{0B2CCE53-9A9F-55EF-9B81-C771A944DBC1}" name="Hussein T. Itani" initials="HI" userId="S::con-htitani@kidana.com.sa::d1609a92-3613-4c13-aa9e-7c6c690de03e" providerId="AD"/>
  <p188:author id="{74628861-B6CD-33EA-50FB-4831FD94A7F2}" name="Mario Karam" initials="MK" userId="Mario Karam" providerId="None"/>
  <p188:author id="{0F52FC6A-067C-9D0C-ADE6-C77FB7352880}" name="Moustapha Dandache" initials="MD" userId="Moustapha Dandache" providerId="None"/>
  <p188:author id="{90BDE57B-58DB-629C-B0BF-4CA039514BBE}" name="SETS Group 20" initials="SG2" userId="S::Group20@setsintl.onmicrosoft.com::21617862-22d4-4acc-b961-2bdf1d476a93" providerId="AD"/>
  <p188:author id="{95A3BC89-B51E-1B8D-2945-88F9D441742E}" name="Hussein Itani" initials="HI" userId="Hussein Itani" providerId="None"/>
  <p188:author id="{3CBF669A-956F-1B41-4D64-5E000381CE5D}" name="Amani B.Aljuhani" initials="AA" userId="S::abaljuhani@kidana.com.sa::c55deb97-e7bf-42dc-a147-8db5c82c14ba" providerId="AD"/>
  <p188:author id="{CA929AB0-F705-4496-0E63-004DFBFE732B}" name="Mohammad A. Tlais" initials="MT" userId="S::con-matlais@kidana.com.sa::03c1ab1a-abae-45db-8e93-f564d1eccd3c" providerId="AD"/>
  <p188:author id="{577E9FB0-CE2A-4791-0D6B-92AD9326B193}" name="Omar Ghalayini" initials="OG" userId="Omar Ghalayini" providerId="None"/>
  <p188:author id="{874B63DC-C9E8-88D2-4E0F-A6A461E18DA9}" name="Salah Jaroudi" initials="SJ" userId="Salah Jaroudi" providerId="None"/>
  <p188:author id="{9B8D81DF-B100-F12D-2DC5-3C285F3A66AA}" name="Joseph Hajj" initials="JH" userId="Joseph Hajj" providerId="None"/>
  <p188:author id="{916012E8-806F-4ABB-77E2-113B7EEC01F5}" name="Nawras Akroush" initials="NA" userId="c90e2de86bbfc38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CE9"/>
    <a:srgbClr val="BC9A69"/>
    <a:srgbClr val="FFFFFF"/>
    <a:srgbClr val="DAD6D0"/>
    <a:srgbClr val="2FA6FF"/>
    <a:srgbClr val="FFD243"/>
    <a:srgbClr val="AE78D6"/>
    <a:srgbClr val="987544"/>
    <a:srgbClr val="A0B98C"/>
    <a:srgbClr val="9DC2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6" autoAdjust="0"/>
    <p:restoredTop sz="96283" autoAdjust="0"/>
  </p:normalViewPr>
  <p:slideViewPr>
    <p:cSldViewPr snapToGrid="0">
      <p:cViewPr>
        <p:scale>
          <a:sx n="50" d="100"/>
          <a:sy n="50" d="100"/>
        </p:scale>
        <p:origin x="1446" y="252"/>
      </p:cViewPr>
      <p:guideLst>
        <p:guide pos="4532"/>
        <p:guide pos="14348"/>
        <p:guide orient="horz" pos="837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atin typeface="Cairo" pitchFamily="2" charset="-78"/>
                <a:ea typeface="Calibri" panose="020F0502020204030204" pitchFamily="34" charset="0"/>
                <a:cs typeface="Cairo" pitchFamily="2" charset="-78"/>
                <a:sym typeface="Cairo" pitchFamily="2" charset="-78"/>
              </a:defRPr>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atin typeface="Cairo" pitchFamily="2" charset="-78"/>
                <a:ea typeface="Calibri" panose="020F0502020204030204" pitchFamily="34" charset="0"/>
                <a:cs typeface="Cairo" pitchFamily="2" charset="-78"/>
                <a:sym typeface="Cairo" pitchFamily="2" charset="-78"/>
              </a:defRPr>
            </a:lvl1pPr>
          </a:lstStyle>
          <a:p>
            <a:fld id="{8EA56B0E-209A-4DB9-AD5F-C1A115DFF744}" type="datetimeFigureOut">
              <a:rPr lang="en-US" smtClean="0"/>
              <a:pPr/>
              <a:t>1/28/2025</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iro" pitchFamily="2" charset="-78"/>
                <a:ea typeface="Calibri" panose="020F0502020204030204" pitchFamily="34" charset="0"/>
                <a:cs typeface="Cairo" pitchFamily="2" charset="-78"/>
                <a:sym typeface="Cairo" pitchFamily="2"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iro" pitchFamily="2" charset="-78"/>
                <a:ea typeface="Calibri" panose="020F0502020204030204" pitchFamily="34" charset="0"/>
                <a:cs typeface="Cairo" pitchFamily="2" charset="-78"/>
                <a:sym typeface="Cairo" pitchFamily="2" charset="-78"/>
              </a:defRPr>
            </a:lvl1pPr>
          </a:lstStyle>
          <a:p>
            <a:fld id="{80FA4968-41AD-49EB-A430-93EC810685E9}" type="slidenum">
              <a:rPr lang="en-US" smtClean="0"/>
              <a:pPr/>
              <a:t>‹#›</a:t>
            </a:fld>
            <a:endParaRPr lang="en-US"/>
          </a:p>
        </p:txBody>
      </p:sp>
    </p:spTree>
    <p:extLst>
      <p:ext uri="{BB962C8B-B14F-4D97-AF65-F5344CB8AC3E}">
        <p14:creationId xmlns:p14="http://schemas.microsoft.com/office/powerpoint/2010/main" val="1473576661"/>
      </p:ext>
    </p:extLst>
  </p:cSld>
  <p:clrMap bg1="lt1" tx1="dk1" bg2="lt2" tx2="dk2" accent1="accent1" accent2="accent2" accent3="accent3" accent4="accent4" accent5="accent5" accent6="accent6" hlink="hlink" folHlink="folHlink"/>
  <p:notesStyle>
    <a:lvl1pPr marL="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1pPr>
    <a:lvl2pPr marL="44069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2pPr>
    <a:lvl3pPr marL="88138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3pPr>
    <a:lvl4pPr marL="1322070"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4pPr>
    <a:lvl5pPr marL="1762761" algn="l" defTabSz="881380" rtl="0" eaLnBrk="1" latinLnBrk="0" hangingPunct="1">
      <a:defRPr sz="1157" kern="1200">
        <a:solidFill>
          <a:schemeClr val="tx1"/>
        </a:solidFill>
        <a:latin typeface="Cairo" pitchFamily="2" charset="-78"/>
        <a:ea typeface="Calibri" panose="020F0502020204030204" pitchFamily="34" charset="0"/>
        <a:cs typeface="Cairo" pitchFamily="2" charset="-78"/>
        <a:sym typeface="Cairo" pitchFamily="2" charset="-78"/>
      </a:defRPr>
    </a:lvl5pPr>
    <a:lvl6pPr marL="2203451" algn="l" defTabSz="881380" rtl="0" eaLnBrk="1" latinLnBrk="0" hangingPunct="1">
      <a:defRPr sz="1157" kern="1200">
        <a:solidFill>
          <a:schemeClr val="tx1"/>
        </a:solidFill>
        <a:latin typeface="+mn-lt"/>
        <a:ea typeface="+mn-ea"/>
        <a:cs typeface="+mn-cs"/>
      </a:defRPr>
    </a:lvl6pPr>
    <a:lvl7pPr marL="2644141" algn="l" defTabSz="881380" rtl="0" eaLnBrk="1" latinLnBrk="0" hangingPunct="1">
      <a:defRPr sz="1157" kern="1200">
        <a:solidFill>
          <a:schemeClr val="tx1"/>
        </a:solidFill>
        <a:latin typeface="+mn-lt"/>
        <a:ea typeface="+mn-ea"/>
        <a:cs typeface="+mn-cs"/>
      </a:defRPr>
    </a:lvl7pPr>
    <a:lvl8pPr marL="3084831" algn="l" defTabSz="881380" rtl="0" eaLnBrk="1" latinLnBrk="0" hangingPunct="1">
      <a:defRPr sz="1157" kern="1200">
        <a:solidFill>
          <a:schemeClr val="tx1"/>
        </a:solidFill>
        <a:latin typeface="+mn-lt"/>
        <a:ea typeface="+mn-ea"/>
        <a:cs typeface="+mn-cs"/>
      </a:defRPr>
    </a:lvl8pPr>
    <a:lvl9pPr marL="3525521" algn="l" defTabSz="881380" rtl="0" eaLnBrk="1" latinLnBrk="0" hangingPunct="1">
      <a:defRPr sz="11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560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F3DC-0311-C890-174F-59DCD129D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72072-04E7-B96B-0EEC-590B1945DA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F3C801-39A7-77B2-A808-6A7CE8ED16EA}"/>
              </a:ext>
            </a:extLst>
          </p:cNvPr>
          <p:cNvSpPr>
            <a:spLocks noGrp="1"/>
          </p:cNvSpPr>
          <p:nvPr>
            <p:ph type="body" idx="1"/>
          </p:nvPr>
        </p:nvSpPr>
        <p:spPr/>
        <p:txBody>
          <a:bodyPr/>
          <a:lstStyle/>
          <a:p>
            <a:r>
              <a:rPr lang="ar-SA" dirty="0"/>
              <a:t> </a:t>
            </a:r>
            <a:endParaRPr lang="en-US" dirty="0"/>
          </a:p>
        </p:txBody>
      </p:sp>
      <p:sp>
        <p:nvSpPr>
          <p:cNvPr id="4" name="Slide Number Placeholder 3">
            <a:extLst>
              <a:ext uri="{FF2B5EF4-FFF2-40B4-BE49-F238E27FC236}">
                <a16:creationId xmlns:a16="http://schemas.microsoft.com/office/drawing/2014/main" id="{CB6938DF-863B-A0E1-945C-8256E6DFA430}"/>
              </a:ext>
            </a:extLst>
          </p:cNvPr>
          <p:cNvSpPr>
            <a:spLocks noGrp="1"/>
          </p:cNvSpPr>
          <p:nvPr>
            <p:ph type="sldNum" sz="quarter" idx="5"/>
          </p:nvPr>
        </p:nvSpPr>
        <p:spPr/>
        <p:txBody>
          <a:bodyPr/>
          <a:lstStyle/>
          <a:p>
            <a:fld id="{80FA4968-41AD-49EB-A430-93EC810685E9}" type="slidenum">
              <a:rPr lang="en-US" smtClean="0"/>
              <a:pPr/>
              <a:t>3</a:t>
            </a:fld>
            <a:endParaRPr lang="en-US"/>
          </a:p>
        </p:txBody>
      </p:sp>
    </p:spTree>
    <p:extLst>
      <p:ext uri="{BB962C8B-B14F-4D97-AF65-F5344CB8AC3E}">
        <p14:creationId xmlns:p14="http://schemas.microsoft.com/office/powerpoint/2010/main" val="447986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10355-7631-F4A0-C5FE-492390A66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745132-895D-2D66-6156-33314A71AE70}"/>
              </a:ext>
            </a:extLst>
          </p:cNvPr>
          <p:cNvSpPr>
            <a:spLocks noGrp="1" noRot="1" noChangeAspect="1"/>
          </p:cNvSpPr>
          <p:nvPr>
            <p:ph type="sldImg"/>
          </p:nvPr>
        </p:nvSpPr>
        <p:spPr>
          <a:xfrm>
            <a:off x="382588" y="685800"/>
            <a:ext cx="6092825" cy="3429000"/>
          </a:xfrm>
        </p:spPr>
      </p:sp>
      <p:sp>
        <p:nvSpPr>
          <p:cNvPr id="3" name="Notes Placeholder 2">
            <a:extLst>
              <a:ext uri="{FF2B5EF4-FFF2-40B4-BE49-F238E27FC236}">
                <a16:creationId xmlns:a16="http://schemas.microsoft.com/office/drawing/2014/main" id="{D8F138E0-875A-3518-A6E3-BA230FCD08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6144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4.xml"/><Relationship Id="rId1" Type="http://schemas.openxmlformats.org/officeDocument/2006/relationships/tags" Target="../tags/tag18.xml"/><Relationship Id="rId5" Type="http://schemas.openxmlformats.org/officeDocument/2006/relationships/image" Target="../media/image23.png"/><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4.xml"/><Relationship Id="rId1" Type="http://schemas.openxmlformats.org/officeDocument/2006/relationships/tags" Target="../tags/tag1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4.xml"/><Relationship Id="rId1" Type="http://schemas.openxmlformats.org/officeDocument/2006/relationships/tags" Target="../tags/tag20.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8.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10.emf"/><Relationship Id="rId2" Type="http://schemas.openxmlformats.org/officeDocument/2006/relationships/slideMaster" Target="../slideMasters/slideMaster3.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8.bin"/><Relationship Id="rId7" Type="http://schemas.openxmlformats.org/officeDocument/2006/relationships/image" Target="../media/image12.png"/><Relationship Id="rId2" Type="http://schemas.openxmlformats.org/officeDocument/2006/relationships/slideMaster" Target="../slideMasters/slideMaster3.xml"/><Relationship Id="rId1" Type="http://schemas.openxmlformats.org/officeDocument/2006/relationships/tags" Target="../tags/tag11.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2.emf"/><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1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jpeg"/><Relationship Id="rId7" Type="http://schemas.openxmlformats.org/officeDocument/2006/relationships/image" Target="../media/image20.png"/><Relationship Id="rId2" Type="http://schemas.openxmlformats.org/officeDocument/2006/relationships/slideMaster" Target="../slideMasters/slideMaster4.xml"/><Relationship Id="rId1" Type="http://schemas.openxmlformats.org/officeDocument/2006/relationships/tags" Target="../tags/tag15.xml"/><Relationship Id="rId6" Type="http://schemas.openxmlformats.org/officeDocument/2006/relationships/image" Target="../media/image19.jpg"/><Relationship Id="rId5" Type="http://schemas.openxmlformats.org/officeDocument/2006/relationships/image" Target="../media/image2.emf"/><Relationship Id="rId4" Type="http://schemas.openxmlformats.org/officeDocument/2006/relationships/oleObject" Target="../embeddings/oleObject11.bin"/><Relationship Id="rId9"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3.bin"/><Relationship Id="rId7"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ags" Target="../tags/tag17.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4032587853"/>
              </p:ext>
            </p:extLst>
          </p:nvPr>
        </p:nvGraphicFramePr>
        <p:xfrm>
          <a:off x="3182" y="3180"/>
          <a:ext cx="3175"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82" y="3180"/>
                        <a:ext cx="3175" cy="3176"/>
                      </a:xfrm>
                      <a:prstGeom prst="rect">
                        <a:avLst/>
                      </a:prstGeom>
                    </p:spPr>
                  </p:pic>
                </p:oleObj>
              </mc:Fallback>
            </mc:AlternateContent>
          </a:graphicData>
        </a:graphic>
      </p:graphicFrame>
    </p:spTree>
    <p:extLst>
      <p:ext uri="{BB962C8B-B14F-4D97-AF65-F5344CB8AC3E}">
        <p14:creationId xmlns:p14="http://schemas.microsoft.com/office/powerpoint/2010/main" val="1325730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1982935250"/>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mj-lt"/>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0764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0" y="603504"/>
            <a:ext cx="1019025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sp>
        <p:nvSpPr>
          <p:cNvPr id="10" name="Text Placeholder 11">
            <a:extLst>
              <a:ext uri="{FF2B5EF4-FFF2-40B4-BE49-F238E27FC236}">
                <a16:creationId xmlns:a16="http://schemas.microsoft.com/office/drawing/2014/main" id="{8C3194A0-A65A-7FAC-2A33-2E4677751143}"/>
              </a:ext>
            </a:extLst>
          </p:cNvPr>
          <p:cNvSpPr>
            <a:spLocks noGrp="1"/>
          </p:cNvSpPr>
          <p:nvPr>
            <p:ph type="body" sz="quarter" idx="19"/>
          </p:nvPr>
        </p:nvSpPr>
        <p:spPr>
          <a:xfrm>
            <a:off x="0" y="0"/>
            <a:ext cx="13886564" cy="603504"/>
          </a:xfrm>
        </p:spPr>
        <p:txBody>
          <a:bodyPr lIns="182880" tIns="91440" rIns="0" bIns="0" anchor="t">
            <a:noAutofit/>
          </a:bodyPr>
          <a:lstStyle>
            <a:lvl1pPr marL="0" indent="0" algn="l" rtl="0">
              <a:buNone/>
              <a:defRPr kumimoji="0" lang="en-US" sz="1999" b="0" i="0" u="none" strike="noStrike" kern="1200" cap="none" spc="0" normalizeH="0" baseline="0" dirty="0" smtClean="0">
                <a:ln>
                  <a:noFill/>
                </a:ln>
                <a:solidFill>
                  <a:schemeClr val="bg1">
                    <a:lumMod val="50000"/>
                  </a:schemeClr>
                </a:solidFill>
                <a:effectLst/>
                <a:uLnTx/>
                <a:uFillTx/>
                <a:latin typeface="+mj-lt"/>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endParaRPr lang="en-US">
              <a:solidFill>
                <a:schemeClr val="bg1">
                  <a:lumMod val="50000"/>
                </a:schemeClr>
              </a:solidFill>
            </a:endParaRPr>
          </a:p>
        </p:txBody>
      </p:sp>
    </p:spTree>
    <p:extLst>
      <p:ext uri="{BB962C8B-B14F-4D97-AF65-F5344CB8AC3E}">
        <p14:creationId xmlns:p14="http://schemas.microsoft.com/office/powerpoint/2010/main" val="3986215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1750330582"/>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mj-lt"/>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0764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pic>
        <p:nvPicPr>
          <p:cNvPr id="14" name="Google Shape;16;p97" descr="C:\Users\rhijazi\Documents\MindSETS\Company Profile\Logo\Mindsets Logo-01.png">
            <a:extLst>
              <a:ext uri="{FF2B5EF4-FFF2-40B4-BE49-F238E27FC236}">
                <a16:creationId xmlns:a16="http://schemas.microsoft.com/office/drawing/2014/main" id="{9F44E2A0-4991-CDD4-40CF-A5B31056EE06}"/>
              </a:ext>
            </a:extLst>
          </p:cNvPr>
          <p:cNvPicPr preferRelativeResize="0">
            <a:picLocks noChangeAspect="1"/>
          </p:cNvPicPr>
          <p:nvPr userDrawn="1"/>
        </p:nvPicPr>
        <p:blipFill rotWithShape="1">
          <a:blip r:embed="rId6">
            <a:alphaModFix/>
          </a:blip>
          <a:srcRect l="14478" t="22181" r="14121" b="16382"/>
          <a:stretch/>
        </p:blipFill>
        <p:spPr>
          <a:xfrm>
            <a:off x="346555" y="12616549"/>
            <a:ext cx="2598214" cy="1042302"/>
          </a:xfrm>
          <a:prstGeom prst="rect">
            <a:avLst/>
          </a:prstGeom>
          <a:noFill/>
          <a:ln>
            <a:noFill/>
          </a:ln>
        </p:spPr>
      </p:pic>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0" y="603504"/>
            <a:ext cx="1019025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sp>
        <p:nvSpPr>
          <p:cNvPr id="10" name="Text Placeholder 11">
            <a:extLst>
              <a:ext uri="{FF2B5EF4-FFF2-40B4-BE49-F238E27FC236}">
                <a16:creationId xmlns:a16="http://schemas.microsoft.com/office/drawing/2014/main" id="{8C3194A0-A65A-7FAC-2A33-2E4677751143}"/>
              </a:ext>
            </a:extLst>
          </p:cNvPr>
          <p:cNvSpPr>
            <a:spLocks noGrp="1"/>
          </p:cNvSpPr>
          <p:nvPr>
            <p:ph type="body" sz="quarter" idx="19"/>
          </p:nvPr>
        </p:nvSpPr>
        <p:spPr>
          <a:xfrm>
            <a:off x="0" y="0"/>
            <a:ext cx="13886564" cy="603504"/>
          </a:xfrm>
        </p:spPr>
        <p:txBody>
          <a:bodyPr lIns="182880" tIns="91440" rIns="0" bIns="0" anchor="t">
            <a:noAutofit/>
          </a:bodyPr>
          <a:lstStyle>
            <a:lvl1pPr marL="0" indent="0" algn="l" rtl="0">
              <a:buNone/>
              <a:defRPr kumimoji="0" lang="en-US" sz="1999" b="0" i="0" u="none" strike="noStrike" kern="1200" cap="none" spc="0" normalizeH="0" baseline="0" dirty="0" smtClean="0">
                <a:ln>
                  <a:noFill/>
                </a:ln>
                <a:solidFill>
                  <a:schemeClr val="bg1">
                    <a:lumMod val="50000"/>
                  </a:schemeClr>
                </a:solidFill>
                <a:effectLst/>
                <a:uLnTx/>
                <a:uFillTx/>
                <a:latin typeface="+mj-lt"/>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endParaRPr lang="en-US">
              <a:solidFill>
                <a:schemeClr val="bg1">
                  <a:lumMod val="50000"/>
                </a:schemeClr>
              </a:solidFill>
            </a:endParaRPr>
          </a:p>
        </p:txBody>
      </p:sp>
      <p:sp>
        <p:nvSpPr>
          <p:cNvPr id="2" name="Rectangle: Rounded Corners 1">
            <a:extLst>
              <a:ext uri="{FF2B5EF4-FFF2-40B4-BE49-F238E27FC236}">
                <a16:creationId xmlns:a16="http://schemas.microsoft.com/office/drawing/2014/main" id="{F0971139-06F1-6684-3F9C-35F49BE393C7}"/>
              </a:ext>
            </a:extLst>
          </p:cNvPr>
          <p:cNvSpPr/>
          <p:nvPr userDrawn="1"/>
        </p:nvSpPr>
        <p:spPr>
          <a:xfrm>
            <a:off x="22365745" y="2375318"/>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1</a:t>
            </a:r>
            <a:endParaRPr lang="en-US" sz="2799">
              <a:solidFill>
                <a:schemeClr val="bg1"/>
              </a:solidFill>
            </a:endParaRPr>
          </a:p>
        </p:txBody>
      </p:sp>
      <p:sp>
        <p:nvSpPr>
          <p:cNvPr id="3" name="Rectangle: Rounded Corners 2">
            <a:extLst>
              <a:ext uri="{FF2B5EF4-FFF2-40B4-BE49-F238E27FC236}">
                <a16:creationId xmlns:a16="http://schemas.microsoft.com/office/drawing/2014/main" id="{B2992D75-E371-DABA-A090-CB772DEF50A1}"/>
              </a:ext>
            </a:extLst>
          </p:cNvPr>
          <p:cNvSpPr/>
          <p:nvPr userDrawn="1"/>
        </p:nvSpPr>
        <p:spPr>
          <a:xfrm>
            <a:off x="13542689" y="2375317"/>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كيف نخدم الرابطة بالكهرباء؟</a:t>
            </a:r>
            <a:endParaRPr lang="en-US" sz="2799">
              <a:solidFill>
                <a:schemeClr val="tx1"/>
              </a:solidFill>
            </a:endParaRPr>
          </a:p>
        </p:txBody>
      </p:sp>
      <p:sp>
        <p:nvSpPr>
          <p:cNvPr id="4" name="Rectangle: Rounded Corners 3">
            <a:extLst>
              <a:ext uri="{FF2B5EF4-FFF2-40B4-BE49-F238E27FC236}">
                <a16:creationId xmlns:a16="http://schemas.microsoft.com/office/drawing/2014/main" id="{4F0C51D8-94AB-1055-E9AB-5F9C083249A6}"/>
              </a:ext>
            </a:extLst>
          </p:cNvPr>
          <p:cNvSpPr/>
          <p:nvPr userDrawn="1"/>
        </p:nvSpPr>
        <p:spPr>
          <a:xfrm>
            <a:off x="22365745" y="3738672"/>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2</a:t>
            </a:r>
            <a:endParaRPr lang="en-US" sz="2799">
              <a:solidFill>
                <a:schemeClr val="bg1"/>
              </a:solidFill>
            </a:endParaRPr>
          </a:p>
        </p:txBody>
      </p:sp>
      <p:sp>
        <p:nvSpPr>
          <p:cNvPr id="7" name="Rectangle: Rounded Corners 6">
            <a:extLst>
              <a:ext uri="{FF2B5EF4-FFF2-40B4-BE49-F238E27FC236}">
                <a16:creationId xmlns:a16="http://schemas.microsoft.com/office/drawing/2014/main" id="{203DC835-EA5E-E22C-8336-C6B44DFF62C5}"/>
              </a:ext>
            </a:extLst>
          </p:cNvPr>
          <p:cNvSpPr/>
          <p:nvPr userDrawn="1"/>
        </p:nvSpPr>
        <p:spPr>
          <a:xfrm>
            <a:off x="13542689" y="3738671"/>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كم نسبة الإنجاز في محطات الكهرباء؟</a:t>
            </a:r>
            <a:endParaRPr lang="en-US" sz="2799">
              <a:solidFill>
                <a:schemeClr val="tx1"/>
              </a:solidFill>
            </a:endParaRPr>
          </a:p>
        </p:txBody>
      </p:sp>
      <p:sp>
        <p:nvSpPr>
          <p:cNvPr id="8" name="Rectangle: Rounded Corners 7">
            <a:extLst>
              <a:ext uri="{FF2B5EF4-FFF2-40B4-BE49-F238E27FC236}">
                <a16:creationId xmlns:a16="http://schemas.microsoft.com/office/drawing/2014/main" id="{30E9E1F6-AD64-8981-B2F3-232D79DE7E8C}"/>
              </a:ext>
            </a:extLst>
          </p:cNvPr>
          <p:cNvSpPr/>
          <p:nvPr userDrawn="1"/>
        </p:nvSpPr>
        <p:spPr>
          <a:xfrm>
            <a:off x="22365745" y="5102026"/>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3</a:t>
            </a:r>
            <a:endParaRPr lang="en-US" sz="2799">
              <a:solidFill>
                <a:schemeClr val="bg1"/>
              </a:solidFill>
            </a:endParaRPr>
          </a:p>
        </p:txBody>
      </p:sp>
      <p:sp>
        <p:nvSpPr>
          <p:cNvPr id="15" name="Rectangle: Rounded Corners 14">
            <a:extLst>
              <a:ext uri="{FF2B5EF4-FFF2-40B4-BE49-F238E27FC236}">
                <a16:creationId xmlns:a16="http://schemas.microsoft.com/office/drawing/2014/main" id="{0FF2DBEE-C906-6300-3C62-6B7CA66E47DC}"/>
              </a:ext>
            </a:extLst>
          </p:cNvPr>
          <p:cNvSpPr/>
          <p:nvPr userDrawn="1"/>
        </p:nvSpPr>
        <p:spPr>
          <a:xfrm>
            <a:off x="13542689" y="5102025"/>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هل هنالك أراضي لم نسلمها لشركة الكهرباء؟</a:t>
            </a:r>
            <a:endParaRPr lang="en-US" sz="2799">
              <a:solidFill>
                <a:schemeClr val="tx1"/>
              </a:solidFill>
            </a:endParaRPr>
          </a:p>
        </p:txBody>
      </p:sp>
      <p:sp>
        <p:nvSpPr>
          <p:cNvPr id="16" name="Rectangle: Rounded Corners 15">
            <a:extLst>
              <a:ext uri="{FF2B5EF4-FFF2-40B4-BE49-F238E27FC236}">
                <a16:creationId xmlns:a16="http://schemas.microsoft.com/office/drawing/2014/main" id="{1E9CCF50-8373-7E98-E797-49EAA16F8863}"/>
              </a:ext>
            </a:extLst>
          </p:cNvPr>
          <p:cNvSpPr/>
          <p:nvPr userDrawn="1"/>
        </p:nvSpPr>
        <p:spPr>
          <a:xfrm>
            <a:off x="22365745" y="646538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4</a:t>
            </a:r>
            <a:endParaRPr lang="en-US" sz="2799">
              <a:solidFill>
                <a:schemeClr val="bg1"/>
              </a:solidFill>
            </a:endParaRPr>
          </a:p>
        </p:txBody>
      </p:sp>
      <p:sp>
        <p:nvSpPr>
          <p:cNvPr id="17" name="Rectangle: Rounded Corners 16">
            <a:extLst>
              <a:ext uri="{FF2B5EF4-FFF2-40B4-BE49-F238E27FC236}">
                <a16:creationId xmlns:a16="http://schemas.microsoft.com/office/drawing/2014/main" id="{21917E20-F200-8714-1708-7AEEDE0F24E7}"/>
              </a:ext>
            </a:extLst>
          </p:cNvPr>
          <p:cNvSpPr/>
          <p:nvPr userDrawn="1"/>
        </p:nvSpPr>
        <p:spPr>
          <a:xfrm>
            <a:off x="13542689" y="6465379"/>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r" rtl="1"/>
            <a:r>
              <a:rPr lang="ar-SA" sz="2799">
                <a:solidFill>
                  <a:schemeClr val="tx1"/>
                </a:solidFill>
              </a:rPr>
              <a:t>هل هنالك مواقف باصات حُوّلت إلى خيام؟ وهل عُوّضت؟ </a:t>
            </a:r>
            <a:endParaRPr lang="en-US" sz="2799">
              <a:solidFill>
                <a:schemeClr val="tx1"/>
              </a:solidFill>
            </a:endParaRPr>
          </a:p>
        </p:txBody>
      </p:sp>
      <p:sp>
        <p:nvSpPr>
          <p:cNvPr id="18" name="Rectangle: Rounded Corners 17">
            <a:extLst>
              <a:ext uri="{FF2B5EF4-FFF2-40B4-BE49-F238E27FC236}">
                <a16:creationId xmlns:a16="http://schemas.microsoft.com/office/drawing/2014/main" id="{52C220F6-600F-CFEA-0FD5-CA58C65EBDBE}"/>
              </a:ext>
            </a:extLst>
          </p:cNvPr>
          <p:cNvSpPr/>
          <p:nvPr userDrawn="1"/>
        </p:nvSpPr>
        <p:spPr>
          <a:xfrm>
            <a:off x="22365745" y="7828734"/>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5</a:t>
            </a:r>
            <a:endParaRPr lang="en-US" sz="2799">
              <a:solidFill>
                <a:schemeClr val="bg1"/>
              </a:solidFill>
            </a:endParaRPr>
          </a:p>
        </p:txBody>
      </p:sp>
      <p:sp>
        <p:nvSpPr>
          <p:cNvPr id="19" name="Rectangle: Rounded Corners 18">
            <a:extLst>
              <a:ext uri="{FF2B5EF4-FFF2-40B4-BE49-F238E27FC236}">
                <a16:creationId xmlns:a16="http://schemas.microsoft.com/office/drawing/2014/main" id="{EA950082-D633-D93C-5BC7-6A105A5CCE85}"/>
              </a:ext>
            </a:extLst>
          </p:cNvPr>
          <p:cNvSpPr/>
          <p:nvPr userDrawn="1"/>
        </p:nvSpPr>
        <p:spPr>
          <a:xfrm>
            <a:off x="13542689" y="7828733"/>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بخصوص ال </a:t>
            </a:r>
            <a:r>
              <a:rPr lang="en-US" sz="2799">
                <a:solidFill>
                  <a:schemeClr val="tx1"/>
                </a:solidFill>
              </a:rPr>
              <a:t>Masterplan، </a:t>
            </a:r>
            <a:r>
              <a:rPr lang="ar-SA" sz="2799">
                <a:solidFill>
                  <a:schemeClr val="tx1"/>
                </a:solidFill>
              </a:rPr>
              <a:t>هل ال</a:t>
            </a:r>
            <a:r>
              <a:rPr lang="ar-LB" sz="2799">
                <a:solidFill>
                  <a:schemeClr val="tx1"/>
                </a:solidFill>
              </a:rPr>
              <a:t> </a:t>
            </a:r>
            <a:r>
              <a:rPr lang="en-US" sz="2799">
                <a:solidFill>
                  <a:schemeClr val="tx1"/>
                </a:solidFill>
              </a:rPr>
              <a:t>DMO</a:t>
            </a:r>
            <a:r>
              <a:rPr lang="ar-LB" sz="2799">
                <a:solidFill>
                  <a:schemeClr val="tx1"/>
                </a:solidFill>
              </a:rPr>
              <a:t> </a:t>
            </a:r>
            <a:r>
              <a:rPr lang="ar-SA" sz="2799">
                <a:solidFill>
                  <a:schemeClr val="tx1"/>
                </a:solidFill>
              </a:rPr>
              <a:t>الذي تم إعداده مع الاستشاري صحيح؟ وهل تم إشراك الهيئة الملكية أم لا؟</a:t>
            </a:r>
            <a:endParaRPr lang="en-US" sz="2799">
              <a:solidFill>
                <a:schemeClr val="tx1"/>
              </a:solidFill>
            </a:endParaRPr>
          </a:p>
        </p:txBody>
      </p:sp>
      <p:sp>
        <p:nvSpPr>
          <p:cNvPr id="20" name="Rectangle: Rounded Corners 19">
            <a:extLst>
              <a:ext uri="{FF2B5EF4-FFF2-40B4-BE49-F238E27FC236}">
                <a16:creationId xmlns:a16="http://schemas.microsoft.com/office/drawing/2014/main" id="{22A127EC-92ED-50FA-8E35-484272DC7480}"/>
              </a:ext>
            </a:extLst>
          </p:cNvPr>
          <p:cNvSpPr/>
          <p:nvPr userDrawn="1"/>
        </p:nvSpPr>
        <p:spPr>
          <a:xfrm>
            <a:off x="22365745" y="9192088"/>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6</a:t>
            </a:r>
            <a:endParaRPr lang="en-US" sz="2799">
              <a:solidFill>
                <a:schemeClr val="bg1"/>
              </a:solidFill>
            </a:endParaRPr>
          </a:p>
        </p:txBody>
      </p:sp>
      <p:sp>
        <p:nvSpPr>
          <p:cNvPr id="21" name="Rectangle: Rounded Corners 20">
            <a:extLst>
              <a:ext uri="{FF2B5EF4-FFF2-40B4-BE49-F238E27FC236}">
                <a16:creationId xmlns:a16="http://schemas.microsoft.com/office/drawing/2014/main" id="{79BDE8BB-AD7F-7D88-46B7-DB9B3FDF0D73}"/>
              </a:ext>
            </a:extLst>
          </p:cNvPr>
          <p:cNvSpPr/>
          <p:nvPr userDrawn="1"/>
        </p:nvSpPr>
        <p:spPr>
          <a:xfrm>
            <a:off x="13542689" y="9192087"/>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بخصوص سير أعمال الرابطة، هل تم توقيع قرار مجلس الإدارة؟</a:t>
            </a:r>
            <a:endParaRPr lang="en-US" sz="2799">
              <a:solidFill>
                <a:schemeClr val="tx1"/>
              </a:solidFill>
            </a:endParaRPr>
          </a:p>
        </p:txBody>
      </p:sp>
      <p:sp>
        <p:nvSpPr>
          <p:cNvPr id="22" name="Rectangle: Rounded Corners 21">
            <a:extLst>
              <a:ext uri="{FF2B5EF4-FFF2-40B4-BE49-F238E27FC236}">
                <a16:creationId xmlns:a16="http://schemas.microsoft.com/office/drawing/2014/main" id="{648C8AAB-BE82-0C86-3C91-04FB3A3622F1}"/>
              </a:ext>
            </a:extLst>
          </p:cNvPr>
          <p:cNvSpPr/>
          <p:nvPr userDrawn="1"/>
        </p:nvSpPr>
        <p:spPr>
          <a:xfrm>
            <a:off x="22365745" y="10555440"/>
            <a:ext cx="748910" cy="946692"/>
          </a:xfrm>
          <a:prstGeom prst="roundRect">
            <a:avLst>
              <a:gd name="adj" fmla="val 8837"/>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r>
              <a:rPr lang="ar-LB" sz="2799">
                <a:solidFill>
                  <a:schemeClr val="bg1"/>
                </a:solidFill>
              </a:rPr>
              <a:t>7</a:t>
            </a:r>
            <a:endParaRPr lang="en-US" sz="2799">
              <a:solidFill>
                <a:schemeClr val="bg1"/>
              </a:solidFill>
            </a:endParaRPr>
          </a:p>
        </p:txBody>
      </p:sp>
      <p:sp>
        <p:nvSpPr>
          <p:cNvPr id="23" name="Rectangle: Rounded Corners 22">
            <a:extLst>
              <a:ext uri="{FF2B5EF4-FFF2-40B4-BE49-F238E27FC236}">
                <a16:creationId xmlns:a16="http://schemas.microsoft.com/office/drawing/2014/main" id="{2298E7C1-993F-064C-39A4-6A7D080FF96B}"/>
              </a:ext>
            </a:extLst>
          </p:cNvPr>
          <p:cNvSpPr/>
          <p:nvPr userDrawn="1"/>
        </p:nvSpPr>
        <p:spPr>
          <a:xfrm>
            <a:off x="13542689" y="10555439"/>
            <a:ext cx="8823056" cy="946692"/>
          </a:xfrm>
          <a:prstGeom prst="roundRect">
            <a:avLst>
              <a:gd name="adj" fmla="val 8837"/>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r" rtl="1"/>
            <a:r>
              <a:rPr lang="ar-SA" sz="2799">
                <a:solidFill>
                  <a:schemeClr val="tx1"/>
                </a:solidFill>
              </a:rPr>
              <a:t>الرجاء تحضير بيان بالأعطال وجميع مشاكل الصيانة بالأبراج.</a:t>
            </a:r>
            <a:endParaRPr lang="en-US" sz="2799">
              <a:solidFill>
                <a:schemeClr val="tx1"/>
              </a:solidFill>
            </a:endParaRPr>
          </a:p>
        </p:txBody>
      </p:sp>
    </p:spTree>
    <p:extLst>
      <p:ext uri="{BB962C8B-B14F-4D97-AF65-F5344CB8AC3E}">
        <p14:creationId xmlns:p14="http://schemas.microsoft.com/office/powerpoint/2010/main" val="3641108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lusion Slide">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6E4A369-9B2F-3140-A12E-21F77842472D}"/>
              </a:ext>
            </a:extLst>
          </p:cNvPr>
          <p:cNvGraphicFramePr>
            <a:graphicFrameLocks noChangeAspect="1"/>
          </p:cNvGraphicFramePr>
          <p:nvPr userDrawn="1">
            <p:custDataLst>
              <p:tags r:id="rId1"/>
            </p:custDataLst>
            <p:extLst>
              <p:ext uri="{D42A27DB-BD31-4B8C-83A1-F6EECF244321}">
                <p14:modId xmlns:p14="http://schemas.microsoft.com/office/powerpoint/2010/main" val="16281048"/>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think-cell data - do not delete" hidden="1">
                        <a:extLst>
                          <a:ext uri="{FF2B5EF4-FFF2-40B4-BE49-F238E27FC236}">
                            <a16:creationId xmlns:a16="http://schemas.microsoft.com/office/drawing/2014/main" id="{56E4A369-9B2F-3140-A12E-21F77842472D}"/>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A599C81D-8620-05E7-350D-69EC4C687E29}"/>
              </a:ext>
            </a:extLst>
          </p:cNvPr>
          <p:cNvSpPr/>
          <p:nvPr userDrawn="1"/>
        </p:nvSpPr>
        <p:spPr>
          <a:xfrm flipH="1">
            <a:off x="0" y="2"/>
            <a:ext cx="24371300" cy="13716000"/>
          </a:xfrm>
          <a:prstGeom prst="rect">
            <a:avLst/>
          </a:prstGeom>
          <a:solidFill>
            <a:srgbClr val="BC9A69"/>
          </a:solidFill>
          <a:ln w="9525" cap="rnd" cmpd="sng" algn="ctr">
            <a:solidFill>
              <a:srgbClr val="88785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a:endParaRPr lang="en-US" sz="2399" err="1">
              <a:solidFill>
                <a:srgbClr val="FFFFFF"/>
              </a:solidFill>
              <a:latin typeface="Cairo" pitchFamily="2" charset="-78"/>
              <a:ea typeface="Calibri" panose="020F0502020204030204" pitchFamily="34" charset="0"/>
              <a:cs typeface="Cairo" pitchFamily="2" charset="-78"/>
              <a:sym typeface="Cairo" pitchFamily="2" charset="-78"/>
            </a:endParaRPr>
          </a:p>
        </p:txBody>
      </p:sp>
      <p:pic>
        <p:nvPicPr>
          <p:cNvPr id="5" name="Picture 2" descr="Kidana | شركة كِدانة للتنمية والتطوير">
            <a:extLst>
              <a:ext uri="{FF2B5EF4-FFF2-40B4-BE49-F238E27FC236}">
                <a16:creationId xmlns:a16="http://schemas.microsoft.com/office/drawing/2014/main" id="{D516DD12-F760-A712-BB7D-408B04B7C051}"/>
              </a:ext>
            </a:extLst>
          </p:cNvPr>
          <p:cNvPicPr>
            <a:picLocks noChangeAspect="1" noChangeArrowheads="1"/>
          </p:cNvPicPr>
          <p:nvPr userDrawn="1"/>
        </p:nvPicPr>
        <p:blipFill rotWithShape="1">
          <a:blip r:embed="rId5">
            <a:biLevel thresh="25000"/>
            <a:alphaModFix amt="20000"/>
            <a:extLst>
              <a:ext uri="{28A0092B-C50C-407E-A947-70E740481C1C}">
                <a14:useLocalDpi xmlns:a14="http://schemas.microsoft.com/office/drawing/2010/main" val="0"/>
              </a:ext>
            </a:extLst>
          </a:blip>
          <a:srcRect l="56946"/>
          <a:stretch/>
        </p:blipFill>
        <p:spPr bwMode="auto">
          <a:xfrm>
            <a:off x="1869256" y="202718"/>
            <a:ext cx="20632788" cy="13310568"/>
          </a:xfrm>
          <a:prstGeom prst="rect">
            <a:avLst/>
          </a:prstGeom>
          <a:grpFill/>
          <a:ln w="9525" cap="rnd" cmpd="sng" algn="ctr">
            <a:noFill/>
            <a:prstDash val="solid"/>
            <a:round/>
            <a:headEnd type="none" w="med" len="med"/>
            <a:tailEnd type="none" w="med" len="med"/>
          </a:ln>
        </p:spPr>
      </p:pic>
      <p:pic>
        <p:nvPicPr>
          <p:cNvPr id="2" name="Picture 1" descr="A black background with white letters&#10;&#10;Description automatically generated">
            <a:extLst>
              <a:ext uri="{FF2B5EF4-FFF2-40B4-BE49-F238E27FC236}">
                <a16:creationId xmlns:a16="http://schemas.microsoft.com/office/drawing/2014/main" id="{8E539D22-9841-C5EE-02EC-6E61E34765F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416712" y="5255582"/>
            <a:ext cx="11537876" cy="3204840"/>
          </a:xfrm>
          <a:prstGeom prst="rect">
            <a:avLst/>
          </a:prstGeom>
        </p:spPr>
      </p:pic>
    </p:spTree>
    <p:extLst>
      <p:ext uri="{BB962C8B-B14F-4D97-AF65-F5344CB8AC3E}">
        <p14:creationId xmlns:p14="http://schemas.microsoft.com/office/powerpoint/2010/main" val="858159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amp; Photo">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16A4300-670A-1436-33D9-25C64F167A80}"/>
              </a:ext>
            </a:extLst>
          </p:cNvPr>
          <p:cNvGraphicFramePr>
            <a:graphicFrameLocks noChangeAspect="1"/>
          </p:cNvGraphicFramePr>
          <p:nvPr userDrawn="1">
            <p:custDataLst>
              <p:tags r:id="rId1"/>
            </p:custDataLst>
            <p:extLst>
              <p:ext uri="{D42A27DB-BD31-4B8C-83A1-F6EECF244321}">
                <p14:modId xmlns:p14="http://schemas.microsoft.com/office/powerpoint/2010/main" val="2136959988"/>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816A4300-670A-1436-33D9-25C64F167A80}"/>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11" name="Picture 10" descr="A road between buildings&#10;&#10;Description automatically generated with medium confidence">
            <a:extLst>
              <a:ext uri="{FF2B5EF4-FFF2-40B4-BE49-F238E27FC236}">
                <a16:creationId xmlns:a16="http://schemas.microsoft.com/office/drawing/2014/main" id="{7B8E830F-1F41-EBB7-89DB-82D011D13A88}"/>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26000" contrast="8000"/>
                    </a14:imgEffect>
                  </a14:imgLayer>
                </a14:imgProps>
              </a:ext>
              <a:ext uri="{28A0092B-C50C-407E-A947-70E740481C1C}">
                <a14:useLocalDpi xmlns:a14="http://schemas.microsoft.com/office/drawing/2010/main"/>
              </a:ext>
            </a:extLst>
          </a:blip>
          <a:srcRect/>
          <a:stretch/>
        </p:blipFill>
        <p:spPr>
          <a:xfrm>
            <a:off x="-1" y="1"/>
            <a:ext cx="24371300" cy="3768143"/>
          </a:xfrm>
          <a:prstGeom prst="rect">
            <a:avLst/>
          </a:prstGeom>
        </p:spPr>
      </p:pic>
      <p:pic>
        <p:nvPicPr>
          <p:cNvPr id="21" name="Picture 20" descr="A black and white logo&#10;&#10;Description automatically generated">
            <a:extLst>
              <a:ext uri="{FF2B5EF4-FFF2-40B4-BE49-F238E27FC236}">
                <a16:creationId xmlns:a16="http://schemas.microsoft.com/office/drawing/2014/main" id="{2B2BDCE1-6B7A-451A-FAAB-8F59CCE2108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0770993" y="249730"/>
            <a:ext cx="3042347" cy="843862"/>
          </a:xfrm>
          <a:prstGeom prst="rect">
            <a:avLst/>
          </a:prstGeom>
        </p:spPr>
      </p:pic>
      <p:sp>
        <p:nvSpPr>
          <p:cNvPr id="3" name="Rectangle 2">
            <a:extLst>
              <a:ext uri="{FF2B5EF4-FFF2-40B4-BE49-F238E27FC236}">
                <a16:creationId xmlns:a16="http://schemas.microsoft.com/office/drawing/2014/main" id="{A54E0B9A-2F86-9A68-33B5-782950DD2A17}"/>
              </a:ext>
            </a:extLst>
          </p:cNvPr>
          <p:cNvSpPr/>
          <p:nvPr userDrawn="1"/>
        </p:nvSpPr>
        <p:spPr>
          <a:xfrm>
            <a:off x="2132489" y="1"/>
            <a:ext cx="3890035" cy="595035"/>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r>
              <a:rPr kumimoji="0" lang="ar-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rPr>
              <a:t>سري وغير قال للتداول</a:t>
            </a:r>
            <a:endParaRPr kumimoji="0" lang="en-US"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Slide Number Placeholder 5">
            <a:extLst>
              <a:ext uri="{FF2B5EF4-FFF2-40B4-BE49-F238E27FC236}">
                <a16:creationId xmlns:a16="http://schemas.microsoft.com/office/drawing/2014/main" id="{DB658AF8-BF17-4543-000C-6D174E1E0BD9}"/>
              </a:ext>
            </a:extLst>
          </p:cNvPr>
          <p:cNvSpPr txBox="1">
            <a:spLocks/>
          </p:cNvSpPr>
          <p:nvPr userDrawn="1"/>
        </p:nvSpPr>
        <p:spPr>
          <a:xfrm>
            <a:off x="291678" y="12810935"/>
            <a:ext cx="996568" cy="550167"/>
          </a:xfrm>
          <a:prstGeom prst="rect">
            <a:avLst/>
          </a:prstGeom>
        </p:spPr>
        <p:txBody>
          <a:bodyPr vert="horz" lIns="91392" tIns="45696" rIns="91392" bIns="45696"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chemeClr val="tx1">
                    <a:tint val="75000"/>
                  </a:schemeClr>
                </a:solidFill>
                <a:effectLst/>
                <a:uFillTx/>
                <a:latin typeface="Avenir Arabic Medium" panose="020B0603020203020204" pitchFamily="34" charset="-78"/>
                <a:ea typeface="Avenir Arabic Medium" panose="020B0603020203020204" pitchFamily="34" charset="-78"/>
                <a:cs typeface="Avenir Arabic Medium" panose="020B0603020203020204" pitchFamily="34" charset="-78"/>
                <a:sym typeface="Avenir Arabic Medium" panose="020B0603020203020204" pitchFamily="34" charset="-78"/>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91BEAFF0-E2C5-3149-AAFC-7F0A094E4949}" type="slidenum">
              <a:rPr lang="en-SA" sz="1999" smtClean="0">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1999">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401167410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8CB51ED-8FA4-0802-9E9D-D05EA3EDE314}"/>
              </a:ext>
            </a:extLst>
          </p:cNvPr>
          <p:cNvGraphicFramePr>
            <a:graphicFrameLocks noChangeAspect="1"/>
          </p:cNvGraphicFramePr>
          <p:nvPr userDrawn="1">
            <p:custDataLst>
              <p:tags r:id="rId1"/>
            </p:custDataLst>
            <p:extLst>
              <p:ext uri="{D42A27DB-BD31-4B8C-83A1-F6EECF244321}">
                <p14:modId xmlns:p14="http://schemas.microsoft.com/office/powerpoint/2010/main" val="177235249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4" name="think-cell data - do not delete" hidden="1">
                        <a:extLst>
                          <a:ext uri="{FF2B5EF4-FFF2-40B4-BE49-F238E27FC236}">
                            <a16:creationId xmlns:a16="http://schemas.microsoft.com/office/drawing/2014/main" id="{68CB51ED-8FA4-0802-9E9D-D05EA3EDE31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3D6CA609-2E26-90AB-FF7A-C1C0F1C34C48}"/>
              </a:ext>
            </a:extLst>
          </p:cNvPr>
          <p:cNvSpPr/>
          <p:nvPr userDrawn="1"/>
        </p:nvSpPr>
        <p:spPr>
          <a:xfrm>
            <a:off x="22756701" y="752160"/>
            <a:ext cx="164838" cy="1231108"/>
          </a:xfrm>
          <a:prstGeom prst="rect">
            <a:avLst/>
          </a:prstGeom>
          <a:solidFill>
            <a:srgbClr val="94BCCB"/>
          </a:solidFill>
          <a:ln>
            <a:solidFill>
              <a:srgbClr val="94B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3598" kern="1200">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7" name="Rectangle 6">
            <a:extLst>
              <a:ext uri="{FF2B5EF4-FFF2-40B4-BE49-F238E27FC236}">
                <a16:creationId xmlns:a16="http://schemas.microsoft.com/office/drawing/2014/main" id="{4DDD1096-32E6-977F-AD4B-47CC325CB022}"/>
              </a:ext>
            </a:extLst>
          </p:cNvPr>
          <p:cNvSpPr/>
          <p:nvPr userDrawn="1"/>
        </p:nvSpPr>
        <p:spPr>
          <a:xfrm rot="5400000">
            <a:off x="-831840" y="831840"/>
            <a:ext cx="1828690" cy="165016"/>
          </a:xfrm>
          <a:prstGeom prst="rect">
            <a:avLst/>
          </a:prstGeom>
          <a:solidFill>
            <a:srgbClr val="B998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
        <p:nvSpPr>
          <p:cNvPr id="8" name="Rectangle 7">
            <a:extLst>
              <a:ext uri="{FF2B5EF4-FFF2-40B4-BE49-F238E27FC236}">
                <a16:creationId xmlns:a16="http://schemas.microsoft.com/office/drawing/2014/main" id="{1EBE074D-F433-8435-183A-AD74AF6D8414}"/>
              </a:ext>
            </a:extLst>
          </p:cNvPr>
          <p:cNvSpPr/>
          <p:nvPr userDrawn="1"/>
        </p:nvSpPr>
        <p:spPr>
          <a:xfrm rot="5400000">
            <a:off x="-831840" y="2534816"/>
            <a:ext cx="1828690" cy="165016"/>
          </a:xfrm>
          <a:prstGeom prst="rect">
            <a:avLst/>
          </a:prstGeom>
          <a:solidFill>
            <a:srgbClr val="94BC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827886" hangingPunct="1">
              <a:defRPr/>
            </a:pPr>
            <a:endParaRPr lang="en-US" sz="1999" b="1" kern="1200">
              <a:solidFill>
                <a:srgbClr val="C69934"/>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9" name="Picture 8" descr="A roof of a building with a roof overhang&#10;&#10;Description automatically generated">
            <a:extLst>
              <a:ext uri="{FF2B5EF4-FFF2-40B4-BE49-F238E27FC236}">
                <a16:creationId xmlns:a16="http://schemas.microsoft.com/office/drawing/2014/main" id="{BEF9ADED-886B-8DFE-9926-57F5098EBCE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3152735" y="0"/>
            <a:ext cx="1218565" cy="6899280"/>
          </a:xfrm>
          <a:prstGeom prst="rect">
            <a:avLst/>
          </a:prstGeom>
        </p:spPr>
      </p:pic>
      <p:sp>
        <p:nvSpPr>
          <p:cNvPr id="11" name="Rectangle 10">
            <a:extLst>
              <a:ext uri="{FF2B5EF4-FFF2-40B4-BE49-F238E27FC236}">
                <a16:creationId xmlns:a16="http://schemas.microsoft.com/office/drawing/2014/main" id="{EEB512BA-72A7-EF9F-4113-41AAFD285F27}"/>
              </a:ext>
            </a:extLst>
          </p:cNvPr>
          <p:cNvSpPr/>
          <p:nvPr userDrawn="1"/>
        </p:nvSpPr>
        <p:spPr>
          <a:xfrm>
            <a:off x="23152739" y="6899280"/>
            <a:ext cx="1218561" cy="6816720"/>
          </a:xfrm>
          <a:prstGeom prst="rect">
            <a:avLst/>
          </a:prstGeom>
          <a:solidFill>
            <a:srgbClr val="A78B5E"/>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47" tIns="101547" rIns="101547" bIns="101547" numCol="1" spcCol="38100" rtlCol="0" anchor="ctr">
            <a:noAutofit/>
          </a:bodyPr>
          <a:lstStyle/>
          <a:p>
            <a:pPr defTabSz="1650175">
              <a:defRPr/>
            </a:pPr>
            <a:endParaRPr lang="en-SA" sz="6397" kern="1200">
              <a:solidFill>
                <a:srgbClr val="5B9BD5">
                  <a:hueOff val="5781826"/>
                  <a:lumOff val="34716"/>
                </a:srgbClr>
              </a:solidFill>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2" name="Slide Number Placeholder 43">
            <a:extLst>
              <a:ext uri="{FF2B5EF4-FFF2-40B4-BE49-F238E27FC236}">
                <a16:creationId xmlns:a16="http://schemas.microsoft.com/office/drawing/2014/main" id="{8EE42965-C8F6-5A78-AA0B-F598A86E1A94}"/>
              </a:ext>
            </a:extLst>
          </p:cNvPr>
          <p:cNvSpPr txBox="1">
            <a:spLocks/>
          </p:cNvSpPr>
          <p:nvPr userDrawn="1"/>
        </p:nvSpPr>
        <p:spPr>
          <a:xfrm flipH="1">
            <a:off x="23288004" y="12798683"/>
            <a:ext cx="930847" cy="521798"/>
          </a:xfrm>
          <a:prstGeom prst="rect">
            <a:avLst/>
          </a:prstGeom>
        </p:spPr>
        <p:txBody>
          <a:bodyPr vert="horz" lIns="182785" tIns="91392" rIns="182785" bIns="91392"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827886">
              <a:lnSpc>
                <a:spcPct val="150000"/>
              </a:lnSpc>
              <a:spcBef>
                <a:spcPts val="1199"/>
              </a:spcBef>
              <a:defRPr/>
            </a:pPr>
            <a:fld id="{565F9F93-2CF9-B248-8553-9536072F76F5}" type="slidenum">
              <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lgn="ctr" defTabSz="1827886">
                <a:lnSpc>
                  <a:spcPct val="150000"/>
                </a:lnSpc>
                <a:spcBef>
                  <a:spcPts val="1199"/>
                </a:spcBef>
                <a:defRPr/>
              </a:pPr>
              <a:t>‹#›</a:t>
            </a:fld>
            <a:endParaRPr lang="en-SA" sz="2399" b="1">
              <a:solidFill>
                <a:prstClr val="white"/>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52" name="Picture 51" descr="A white logo with black background&#10;&#10;Description automatically generated">
            <a:extLst>
              <a:ext uri="{FF2B5EF4-FFF2-40B4-BE49-F238E27FC236}">
                <a16:creationId xmlns:a16="http://schemas.microsoft.com/office/drawing/2014/main" id="{467BB959-0427-0040-CE00-82407858698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3299874" y="191124"/>
            <a:ext cx="980309" cy="1138912"/>
          </a:xfrm>
          <a:prstGeom prst="rect">
            <a:avLst/>
          </a:prstGeom>
        </p:spPr>
      </p:pic>
      <p:sp>
        <p:nvSpPr>
          <p:cNvPr id="3" name="Text Placeholder 2">
            <a:extLst>
              <a:ext uri="{FF2B5EF4-FFF2-40B4-BE49-F238E27FC236}">
                <a16:creationId xmlns:a16="http://schemas.microsoft.com/office/drawing/2014/main" id="{BA0FD81B-BD59-9A87-4209-F5858056C313}"/>
              </a:ext>
            </a:extLst>
          </p:cNvPr>
          <p:cNvSpPr>
            <a:spLocks noGrp="1"/>
          </p:cNvSpPr>
          <p:nvPr>
            <p:ph type="body" sz="quarter" idx="10"/>
          </p:nvPr>
        </p:nvSpPr>
        <p:spPr>
          <a:xfrm>
            <a:off x="396209" y="752558"/>
            <a:ext cx="22268445" cy="1230312"/>
          </a:xfrm>
        </p:spPr>
        <p:txBody>
          <a:bodyPr anchor="ctr"/>
          <a:lstStyle>
            <a:lvl1pPr marL="0" indent="0" algn="r" rtl="1">
              <a:buNone/>
              <a:defRPr>
                <a:solidFill>
                  <a:srgbClr val="BC9A69"/>
                </a:solidFill>
                <a:latin typeface="Avenir Next Arabic Demi" panose="020B0703020202020204" pitchFamily="34" charset="-78"/>
                <a:cs typeface="Avenir Next Arabic Demi" panose="020B0703020202020204" pitchFamily="34" charset="-78"/>
              </a:defRPr>
            </a:lvl1pPr>
            <a:lvl2pPr marL="609295" indent="0" algn="r" rtl="1">
              <a:buNone/>
              <a:defRPr/>
            </a:lvl2pPr>
            <a:lvl3pPr marL="1218591" indent="0" algn="r" rtl="1">
              <a:buNone/>
              <a:defRPr/>
            </a:lvl3pPr>
            <a:lvl4pPr marL="1827886" indent="0" algn="r" rtl="1">
              <a:buNone/>
              <a:defRPr/>
            </a:lvl4pPr>
            <a:lvl5pPr marL="2437181" indent="0" algn="r" rtl="1">
              <a:buNone/>
              <a:defRPr/>
            </a:lvl5pPr>
          </a:lstStyle>
          <a:p>
            <a:pPr lvl="0"/>
            <a:r>
              <a:rPr lang="en-US"/>
              <a:t>Click to edit Master text styles</a:t>
            </a:r>
          </a:p>
        </p:txBody>
      </p:sp>
    </p:spTree>
    <p:extLst>
      <p:ext uri="{BB962C8B-B14F-4D97-AF65-F5344CB8AC3E}">
        <p14:creationId xmlns:p14="http://schemas.microsoft.com/office/powerpoint/2010/main" val="22713139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Title &amp; Photo copy">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B74B2B-88E2-30C3-E384-898310C2EBC7}"/>
              </a:ext>
            </a:extLst>
          </p:cNvPr>
          <p:cNvGraphicFramePr>
            <a:graphicFrameLocks noChangeAspect="1"/>
          </p:cNvGraphicFramePr>
          <p:nvPr userDrawn="1">
            <p:custDataLst>
              <p:tags r:id="rId1"/>
            </p:custDataLst>
            <p:extLst>
              <p:ext uri="{D42A27DB-BD31-4B8C-83A1-F6EECF244321}">
                <p14:modId xmlns:p14="http://schemas.microsoft.com/office/powerpoint/2010/main" val="364003644"/>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think-cell data - do not delete" hidden="1">
                        <a:extLst>
                          <a:ext uri="{FF2B5EF4-FFF2-40B4-BE49-F238E27FC236}">
                            <a16:creationId xmlns:a16="http://schemas.microsoft.com/office/drawing/2014/main" id="{0DB74B2B-88E2-30C3-E384-898310C2EBC7}"/>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3" name="Presentation Title">
            <a:extLst>
              <a:ext uri="{FF2B5EF4-FFF2-40B4-BE49-F238E27FC236}">
                <a16:creationId xmlns:a16="http://schemas.microsoft.com/office/drawing/2014/main" id="{89820C96-8193-AC3F-3674-EE9E62BE7FAD}"/>
              </a:ext>
            </a:extLst>
          </p:cNvPr>
          <p:cNvSpPr txBox="1">
            <a:spLocks noGrp="1"/>
          </p:cNvSpPr>
          <p:nvPr>
            <p:ph type="title" hasCustomPrompt="1"/>
          </p:nvPr>
        </p:nvSpPr>
        <p:spPr>
          <a:xfrm>
            <a:off x="937156" y="4499812"/>
            <a:ext cx="9155743" cy="3441030"/>
          </a:xfrm>
          <a:prstGeom prst="rect">
            <a:avLst/>
          </a:prstGeom>
        </p:spPr>
        <p:txBody>
          <a:bodyPr anchor="ctr">
            <a:normAutofit/>
          </a:bodyPr>
          <a:lstStyle>
            <a:lvl1pPr algn="r">
              <a:lnSpc>
                <a:spcPct val="100000"/>
              </a:lnSpc>
              <a:defRPr sz="9995" spc="-232">
                <a:solidFill>
                  <a:schemeClr val="accent1"/>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LB"/>
              <a:t>ملحقات</a:t>
            </a:r>
            <a:endParaRPr/>
          </a:p>
        </p:txBody>
      </p:sp>
      <p:sp>
        <p:nvSpPr>
          <p:cNvPr id="19" name="Slide Number">
            <a:extLst>
              <a:ext uri="{FF2B5EF4-FFF2-40B4-BE49-F238E27FC236}">
                <a16:creationId xmlns:a16="http://schemas.microsoft.com/office/drawing/2014/main" id="{71408AE8-9C89-9072-4FDC-0201A122EF00}"/>
              </a:ext>
            </a:extLst>
          </p:cNvPr>
          <p:cNvSpPr txBox="1">
            <a:spLocks/>
          </p:cNvSpPr>
          <p:nvPr userDrawn="1"/>
        </p:nvSpPr>
        <p:spPr>
          <a:xfrm>
            <a:off x="817856" y="362700"/>
            <a:ext cx="536832"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2" name="Picture Placeholder 11" descr="A close-up of a stone pillar&#10;&#10;Description automatically generated">
            <a:extLst>
              <a:ext uri="{FF2B5EF4-FFF2-40B4-BE49-F238E27FC236}">
                <a16:creationId xmlns:a16="http://schemas.microsoft.com/office/drawing/2014/main" id="{49CB3F3D-316C-39D2-D1A3-3F4C84CBD08E}"/>
              </a:ext>
            </a:extLst>
          </p:cNvPr>
          <p:cNvPicPr>
            <a:picLocks/>
          </p:cNvPicPr>
          <p:nvPr userDrawn="1"/>
        </p:nvPicPr>
        <p:blipFill>
          <a:blip r:embed="rId5" cstate="email">
            <a:extLst>
              <a:ext uri="{28A0092B-C50C-407E-A947-70E740481C1C}">
                <a14:useLocalDpi xmlns:a14="http://schemas.microsoft.com/office/drawing/2010/main"/>
              </a:ext>
            </a:extLst>
          </a:blip>
          <a:srcRect/>
          <a:stretch>
            <a:fillRect/>
          </a:stretch>
        </p:blipFill>
        <p:spPr>
          <a:xfrm>
            <a:off x="13480375" y="0"/>
            <a:ext cx="10890925" cy="13716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pic>
      <p:pic>
        <p:nvPicPr>
          <p:cNvPr id="6" name="Image" descr="Image">
            <a:extLst>
              <a:ext uri="{FF2B5EF4-FFF2-40B4-BE49-F238E27FC236}">
                <a16:creationId xmlns:a16="http://schemas.microsoft.com/office/drawing/2014/main" id="{FEC83CF2-13DE-B7F4-E4A6-C8E60CBFB084}"/>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941" y="12234393"/>
            <a:ext cx="24372242" cy="1481606"/>
          </a:xfrm>
          <a:prstGeom prst="rect">
            <a:avLst/>
          </a:prstGeom>
          <a:ln w="12700">
            <a:miter lim="400000"/>
          </a:ln>
        </p:spPr>
      </p:pic>
      <p:pic>
        <p:nvPicPr>
          <p:cNvPr id="8" name="Picture 7">
            <a:extLst>
              <a:ext uri="{FF2B5EF4-FFF2-40B4-BE49-F238E27FC236}">
                <a16:creationId xmlns:a16="http://schemas.microsoft.com/office/drawing/2014/main" id="{25168AAA-4B11-5652-CEDF-E0DFE6C746CC}"/>
              </a:ext>
            </a:extLst>
          </p:cNvPr>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23089674" y="209624"/>
            <a:ext cx="1085634" cy="1263024"/>
          </a:xfrm>
          <a:prstGeom prst="rect">
            <a:avLst/>
          </a:prstGeom>
        </p:spPr>
      </p:pic>
    </p:spTree>
    <p:extLst>
      <p:ext uri="{BB962C8B-B14F-4D97-AF65-F5344CB8AC3E}">
        <p14:creationId xmlns:p14="http://schemas.microsoft.com/office/powerpoint/2010/main" val="107338721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mp; Photo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C6A08FA-88DF-C0EF-2A71-AD23666D9DD4}"/>
              </a:ext>
            </a:extLst>
          </p:cNvPr>
          <p:cNvGraphicFramePr>
            <a:graphicFrameLocks noChangeAspect="1"/>
          </p:cNvGraphicFramePr>
          <p:nvPr userDrawn="1">
            <p:custDataLst>
              <p:tags r:id="rId1"/>
            </p:custDataLst>
            <p:extLst>
              <p:ext uri="{D42A27DB-BD31-4B8C-83A1-F6EECF244321}">
                <p14:modId xmlns:p14="http://schemas.microsoft.com/office/powerpoint/2010/main" val="69993631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think-cell data - do not delete" hidden="1">
                        <a:extLst>
                          <a:ext uri="{FF2B5EF4-FFF2-40B4-BE49-F238E27FC236}">
                            <a16:creationId xmlns:a16="http://schemas.microsoft.com/office/drawing/2014/main" id="{CC6A08FA-88DF-C0EF-2A71-AD23666D9DD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15" name="Picture 14" descr="A highway with a bridge over it&#10;&#10;Description automatically generated with medium confidence">
            <a:extLst>
              <a:ext uri="{FF2B5EF4-FFF2-40B4-BE49-F238E27FC236}">
                <a16:creationId xmlns:a16="http://schemas.microsoft.com/office/drawing/2014/main" id="{CD07F1DE-4C30-FD79-A974-191CC21C9B4F}"/>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7000" contrast="9000"/>
                    </a14:imgEffect>
                  </a14:imgLayer>
                </a14:imgProps>
              </a:ext>
              <a:ext uri="{28A0092B-C50C-407E-A947-70E740481C1C}">
                <a14:useLocalDpi xmlns:a14="http://schemas.microsoft.com/office/drawing/2010/main"/>
              </a:ext>
            </a:extLst>
          </a:blip>
          <a:srcRect/>
          <a:stretch/>
        </p:blipFill>
        <p:spPr>
          <a:xfrm>
            <a:off x="-942" y="1"/>
            <a:ext cx="24372242" cy="6275361"/>
          </a:xfrm>
          <a:prstGeom prst="rect">
            <a:avLst/>
          </a:prstGeom>
        </p:spPr>
      </p:pic>
      <p:sp>
        <p:nvSpPr>
          <p:cNvPr id="6" name="Rectangle 5">
            <a:extLst>
              <a:ext uri="{FF2B5EF4-FFF2-40B4-BE49-F238E27FC236}">
                <a16:creationId xmlns:a16="http://schemas.microsoft.com/office/drawing/2014/main" id="{03494871-3346-46AE-DD1B-CC2274D4E78F}"/>
              </a:ext>
            </a:extLst>
          </p:cNvPr>
          <p:cNvSpPr/>
          <p:nvPr userDrawn="1"/>
        </p:nvSpPr>
        <p:spPr>
          <a:xfrm>
            <a:off x="2" y="9453781"/>
            <a:ext cx="24371300"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pic>
        <p:nvPicPr>
          <p:cNvPr id="7" name="Image" descr="Image">
            <a:extLst>
              <a:ext uri="{FF2B5EF4-FFF2-40B4-BE49-F238E27FC236}">
                <a16:creationId xmlns:a16="http://schemas.microsoft.com/office/drawing/2014/main" id="{BDBF76C4-FC88-8070-B8DD-0E362D5A41DE}"/>
              </a:ext>
            </a:extLst>
          </p:cNvPr>
          <p:cNvPicPr>
            <a:picLocks noChangeAspect="1"/>
          </p:cNvPicPr>
          <p:nvPr userDrawn="1"/>
        </p:nvPicPr>
        <p:blipFill rotWithShape="1">
          <a:blip r:embed="rId7" cstate="email">
            <a:alphaModFix amt="80000"/>
            <a:extLst>
              <a:ext uri="{28A0092B-C50C-407E-A947-70E740481C1C}">
                <a14:useLocalDpi xmlns:a14="http://schemas.microsoft.com/office/drawing/2010/main"/>
              </a:ext>
            </a:extLst>
          </a:blip>
          <a:srcRect/>
          <a:stretch/>
        </p:blipFill>
        <p:spPr>
          <a:xfrm>
            <a:off x="-942" y="4817097"/>
            <a:ext cx="24372242" cy="2916528"/>
          </a:xfrm>
          <a:prstGeom prst="rect">
            <a:avLst/>
          </a:prstGeom>
          <a:ln w="12700">
            <a:miter lim="400000"/>
          </a:ln>
        </p:spPr>
      </p:pic>
      <p:sp>
        <p:nvSpPr>
          <p:cNvPr id="8" name="Presentation Title">
            <a:extLst>
              <a:ext uri="{FF2B5EF4-FFF2-40B4-BE49-F238E27FC236}">
                <a16:creationId xmlns:a16="http://schemas.microsoft.com/office/drawing/2014/main" id="{5C760410-325D-326E-3D03-855023356B5B}"/>
              </a:ext>
            </a:extLst>
          </p:cNvPr>
          <p:cNvSpPr txBox="1">
            <a:spLocks noGrp="1"/>
          </p:cNvSpPr>
          <p:nvPr>
            <p:ph type="title" hasCustomPrompt="1"/>
          </p:nvPr>
        </p:nvSpPr>
        <p:spPr>
          <a:xfrm>
            <a:off x="933519" y="7349378"/>
            <a:ext cx="12423830" cy="2309268"/>
          </a:xfrm>
          <a:prstGeom prst="rect">
            <a:avLst/>
          </a:prstGeom>
        </p:spPr>
        <p:txBody>
          <a:bodyPr anchor="b"/>
          <a:lstStyle>
            <a:lvl1pPr algn="r">
              <a:defRPr sz="11594"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رئيس</a:t>
            </a:r>
            <a:endParaRPr/>
          </a:p>
        </p:txBody>
      </p:sp>
      <p:sp>
        <p:nvSpPr>
          <p:cNvPr id="11" name="Body Level One…">
            <a:extLst>
              <a:ext uri="{FF2B5EF4-FFF2-40B4-BE49-F238E27FC236}">
                <a16:creationId xmlns:a16="http://schemas.microsoft.com/office/drawing/2014/main" id="{8C3B0FE5-F846-C411-0D5A-B7EAD0513910}"/>
              </a:ext>
            </a:extLst>
          </p:cNvPr>
          <p:cNvSpPr txBox="1">
            <a:spLocks noGrp="1"/>
          </p:cNvSpPr>
          <p:nvPr>
            <p:ph type="body" sz="half" idx="1" hasCustomPrompt="1"/>
          </p:nvPr>
        </p:nvSpPr>
        <p:spPr>
          <a:xfrm>
            <a:off x="928364" y="9658644"/>
            <a:ext cx="12423830" cy="2309268"/>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2" name="Picture 11" descr="A black and white logo&#10;&#10;Description automatically generated">
            <a:extLst>
              <a:ext uri="{FF2B5EF4-FFF2-40B4-BE49-F238E27FC236}">
                <a16:creationId xmlns:a16="http://schemas.microsoft.com/office/drawing/2014/main" id="{42288DBC-7872-C22A-9375-5A75DD8B360A}"/>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2877885" y="497970"/>
            <a:ext cx="1089698" cy="302752"/>
          </a:xfrm>
          <a:prstGeom prst="rect">
            <a:avLst/>
          </a:prstGeom>
        </p:spPr>
      </p:pic>
      <p:sp>
        <p:nvSpPr>
          <p:cNvPr id="14" name="Slide Number">
            <a:extLst>
              <a:ext uri="{FF2B5EF4-FFF2-40B4-BE49-F238E27FC236}">
                <a16:creationId xmlns:a16="http://schemas.microsoft.com/office/drawing/2014/main" id="{B0DC12C7-DD08-BF4E-360D-A87A857B2583}"/>
              </a:ext>
            </a:extLst>
          </p:cNvPr>
          <p:cNvSpPr txBox="1">
            <a:spLocks/>
          </p:cNvSpPr>
          <p:nvPr userDrawn="1"/>
        </p:nvSpPr>
        <p:spPr>
          <a:xfrm>
            <a:off x="817856" y="362700"/>
            <a:ext cx="536832"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SA" sz="2399" b="0" i="0" smtClean="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rPr>
              <a:pPr/>
              <a:t>‹#›</a:t>
            </a:fld>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0" name="Picture 9" descr="A black and gold logo&#10;&#10;Description automatically generated">
            <a:extLst>
              <a:ext uri="{FF2B5EF4-FFF2-40B4-BE49-F238E27FC236}">
                <a16:creationId xmlns:a16="http://schemas.microsoft.com/office/drawing/2014/main" id="{7C6F9AA0-BFA2-976C-D30A-3F0B5D820020}"/>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17164318" y="7973743"/>
            <a:ext cx="3243480" cy="3773454"/>
          </a:xfrm>
          <a:prstGeom prst="rect">
            <a:avLst/>
          </a:prstGeom>
        </p:spPr>
      </p:pic>
      <p:sp>
        <p:nvSpPr>
          <p:cNvPr id="16" name="Rectangle 15">
            <a:extLst>
              <a:ext uri="{FF2B5EF4-FFF2-40B4-BE49-F238E27FC236}">
                <a16:creationId xmlns:a16="http://schemas.microsoft.com/office/drawing/2014/main" id="{3D448539-68A9-C899-8994-BAF263C37F37}"/>
              </a:ext>
            </a:extLst>
          </p:cNvPr>
          <p:cNvSpPr/>
          <p:nvPr userDrawn="1"/>
        </p:nvSpPr>
        <p:spPr>
          <a:xfrm>
            <a:off x="0" y="6154036"/>
            <a:ext cx="24372242" cy="506659"/>
          </a:xfrm>
          <a:prstGeom prst="rect">
            <a:avLst/>
          </a:prstGeom>
          <a:solidFill>
            <a:srgbClr val="B898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4">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29730543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3_Title &amp; Photo cop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61ADF12-C31E-B9F4-93F4-EE6D0EB70B84}"/>
              </a:ext>
            </a:extLst>
          </p:cNvPr>
          <p:cNvGraphicFramePr>
            <a:graphicFrameLocks noChangeAspect="1"/>
          </p:cNvGraphicFramePr>
          <p:nvPr userDrawn="1">
            <p:custDataLst>
              <p:tags r:id="rId1"/>
            </p:custDataLst>
            <p:extLst>
              <p:ext uri="{D42A27DB-BD31-4B8C-83A1-F6EECF244321}">
                <p14:modId xmlns:p14="http://schemas.microsoft.com/office/powerpoint/2010/main" val="214512857"/>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3" name="think-cell data - do not delete" hidden="1">
                        <a:extLst>
                          <a:ext uri="{FF2B5EF4-FFF2-40B4-BE49-F238E27FC236}">
                            <a16:creationId xmlns:a16="http://schemas.microsoft.com/office/drawing/2014/main" id="{761ADF12-C31E-B9F4-93F4-EE6D0EB70B8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sp>
        <p:nvSpPr>
          <p:cNvPr id="9" name="Picture Placeholder 8">
            <a:extLst>
              <a:ext uri="{FF2B5EF4-FFF2-40B4-BE49-F238E27FC236}">
                <a16:creationId xmlns:a16="http://schemas.microsoft.com/office/drawing/2014/main" id="{555687D9-BC1D-7B1B-98AE-A3C641DF572B}"/>
              </a:ext>
            </a:extLst>
          </p:cNvPr>
          <p:cNvSpPr>
            <a:spLocks noGrp="1"/>
          </p:cNvSpPr>
          <p:nvPr>
            <p:ph type="pic" sz="quarter" idx="23"/>
          </p:nvPr>
        </p:nvSpPr>
        <p:spPr>
          <a:xfrm>
            <a:off x="13900844" y="0"/>
            <a:ext cx="10495843" cy="13716000"/>
          </a:xfrm>
        </p:spPr>
        <p:txBody>
          <a:bodyPr/>
          <a:lstStyle>
            <a:lvl1pPr marL="609295" marR="0" indent="-609295" algn="l" defTabSz="2437119" rtl="0" latinLnBrk="0">
              <a:lnSpc>
                <a:spcPct val="90000"/>
              </a:lnSpc>
              <a:spcBef>
                <a:spcPts val="4498"/>
              </a:spcBef>
              <a:spcAft>
                <a:spcPts val="0"/>
              </a:spcAft>
              <a:buClrTx/>
              <a:buSzPct val="123000"/>
              <a:buFontTx/>
              <a:buChar char="•"/>
              <a:tabLst/>
              <a:defRPr/>
            </a:lvl1pPr>
          </a:lstStyle>
          <a:p>
            <a:pPr marL="609600" marR="0" indent="-609600" algn="l" defTabSz="2438338" rtl="0" latinLnBrk="0">
              <a:lnSpc>
                <a:spcPct val="90000"/>
              </a:lnSpc>
              <a:spcBef>
                <a:spcPts val="4500"/>
              </a:spcBef>
              <a:spcAft>
                <a:spcPts val="0"/>
              </a:spcAft>
              <a:buClrTx/>
              <a:buSzPct val="123000"/>
              <a:buFontTx/>
              <a:buChar char="•"/>
              <a:tabLst/>
            </a:pPr>
            <a:endParaRPr lang="en-SA"/>
          </a:p>
        </p:txBody>
      </p:sp>
      <p:pic>
        <p:nvPicPr>
          <p:cNvPr id="11" name="Picture 10" descr="An aerial view of a city&#10;&#10;Description automatically generated">
            <a:extLst>
              <a:ext uri="{FF2B5EF4-FFF2-40B4-BE49-F238E27FC236}">
                <a16:creationId xmlns:a16="http://schemas.microsoft.com/office/drawing/2014/main" id="{D4E0B1A0-C8F9-DF60-3960-BA2D9849B13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3480376" y="-1"/>
            <a:ext cx="10890924" cy="13715999"/>
          </a:xfrm>
          <a:prstGeom prst="rect">
            <a:avLst/>
          </a:prstGeom>
        </p:spPr>
      </p:pic>
      <p:sp>
        <p:nvSpPr>
          <p:cNvPr id="2" name="Rectangle 1">
            <a:extLst>
              <a:ext uri="{FF2B5EF4-FFF2-40B4-BE49-F238E27FC236}">
                <a16:creationId xmlns:a16="http://schemas.microsoft.com/office/drawing/2014/main" id="{1450352B-60A0-C812-87CE-3D427187ED60}"/>
              </a:ext>
            </a:extLst>
          </p:cNvPr>
          <p:cNvSpPr/>
          <p:nvPr userDrawn="1"/>
        </p:nvSpPr>
        <p:spPr>
          <a:xfrm>
            <a:off x="905905" y="6560483"/>
            <a:ext cx="12089452" cy="595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sp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4" name="Presentation Title">
            <a:extLst>
              <a:ext uri="{FF2B5EF4-FFF2-40B4-BE49-F238E27FC236}">
                <a16:creationId xmlns:a16="http://schemas.microsoft.com/office/drawing/2014/main" id="{9FF4D829-AD57-D71F-A62E-1B602FA08D5D}"/>
              </a:ext>
            </a:extLst>
          </p:cNvPr>
          <p:cNvSpPr txBox="1">
            <a:spLocks noGrp="1"/>
          </p:cNvSpPr>
          <p:nvPr>
            <p:ph type="title" hasCustomPrompt="1"/>
          </p:nvPr>
        </p:nvSpPr>
        <p:spPr>
          <a:xfrm>
            <a:off x="937155" y="4499812"/>
            <a:ext cx="10438791" cy="3441030"/>
          </a:xfrm>
          <a:prstGeom prst="rect">
            <a:avLst/>
          </a:prstGeom>
        </p:spPr>
        <p:txBody>
          <a:bodyPr anchor="ctr">
            <a:normAutofit/>
          </a:bodyPr>
          <a:lstStyle>
            <a:lvl1pPr algn="r">
              <a:lnSpc>
                <a:spcPct val="100000"/>
              </a:lnSpc>
              <a:defRPr sz="9995" spc="-232">
                <a:solidFill>
                  <a:srgbClr val="A78B5E"/>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r>
              <a:rPr lang="ar-SA"/>
              <a:t>عنوان تقسيم</a:t>
            </a:r>
            <a:endParaRPr/>
          </a:p>
        </p:txBody>
      </p:sp>
      <p:sp>
        <p:nvSpPr>
          <p:cNvPr id="6" name="Body Level One…">
            <a:extLst>
              <a:ext uri="{FF2B5EF4-FFF2-40B4-BE49-F238E27FC236}">
                <a16:creationId xmlns:a16="http://schemas.microsoft.com/office/drawing/2014/main" id="{0AE070F2-32B2-F535-9E50-3A1E4AF10003}"/>
              </a:ext>
            </a:extLst>
          </p:cNvPr>
          <p:cNvSpPr txBox="1">
            <a:spLocks noGrp="1"/>
          </p:cNvSpPr>
          <p:nvPr>
            <p:ph type="body" sz="half" idx="1" hasCustomPrompt="1"/>
          </p:nvPr>
        </p:nvSpPr>
        <p:spPr>
          <a:xfrm>
            <a:off x="932001" y="8956820"/>
            <a:ext cx="10438791" cy="914399"/>
          </a:xfrm>
          <a:prstGeom prst="rect">
            <a:avLst/>
          </a:prstGeom>
        </p:spPr>
        <p:txBody>
          <a:bodyPr/>
          <a:lstStyle>
            <a:lvl1pPr marL="0" indent="0"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indent="456971"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0" indent="913943"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0" indent="1370914"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0" indent="1827886" algn="r" defTabSz="825087">
              <a:lnSpc>
                <a:spcPct val="100000"/>
              </a:lnSpc>
              <a:spcBef>
                <a:spcPts val="0"/>
              </a:spcBef>
              <a:buSzTx/>
              <a:buNone/>
              <a:defRPr sz="3098">
                <a:solidFill>
                  <a:srgbClr val="484B4F"/>
                </a:solidFill>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stStyle>
          <a:p>
            <a:r>
              <a:rPr lang="ar-SA"/>
              <a:t>عنوان جانبي</a:t>
            </a:r>
            <a:endParaRPr/>
          </a:p>
          <a:p>
            <a:pPr lvl="1"/>
            <a:endParaRPr/>
          </a:p>
          <a:p>
            <a:pPr lvl="2"/>
            <a:endParaRPr/>
          </a:p>
          <a:p>
            <a:pPr lvl="3"/>
            <a:endParaRPr/>
          </a:p>
          <a:p>
            <a:pPr lvl="4"/>
            <a:endParaRPr/>
          </a:p>
        </p:txBody>
      </p:sp>
      <p:pic>
        <p:nvPicPr>
          <p:cNvPr id="15" name="Image" descr="Image">
            <a:extLst>
              <a:ext uri="{FF2B5EF4-FFF2-40B4-BE49-F238E27FC236}">
                <a16:creationId xmlns:a16="http://schemas.microsoft.com/office/drawing/2014/main" id="{79D1DF2F-7005-D908-16C2-1B825F58491E}"/>
              </a:ext>
            </a:extLst>
          </p:cNvPr>
          <p:cNvPicPr>
            <a:picLocks noChangeAspect="1"/>
          </p:cNvPicPr>
          <p:nvPr userDrawn="1"/>
        </p:nvPicPr>
        <p:blipFill rotWithShape="1">
          <a:blip r:embed="rId6" cstate="email">
            <a:alphaModFix amt="80000"/>
            <a:extLst>
              <a:ext uri="{28A0092B-C50C-407E-A947-70E740481C1C}">
                <a14:useLocalDpi xmlns:a14="http://schemas.microsoft.com/office/drawing/2010/main"/>
              </a:ext>
            </a:extLst>
          </a:blip>
          <a:srcRect t="-2137"/>
          <a:stretch/>
        </p:blipFill>
        <p:spPr>
          <a:xfrm>
            <a:off x="-941" y="12234393"/>
            <a:ext cx="24372242" cy="1481606"/>
          </a:xfrm>
          <a:prstGeom prst="rect">
            <a:avLst/>
          </a:prstGeom>
          <a:ln w="12700">
            <a:miter lim="400000"/>
          </a:ln>
        </p:spPr>
      </p:pic>
      <p:sp>
        <p:nvSpPr>
          <p:cNvPr id="10" name="Slide Number">
            <a:extLst>
              <a:ext uri="{FF2B5EF4-FFF2-40B4-BE49-F238E27FC236}">
                <a16:creationId xmlns:a16="http://schemas.microsoft.com/office/drawing/2014/main" id="{3EFF4CAA-626C-C989-D125-4539F7AC537C}"/>
              </a:ext>
            </a:extLst>
          </p:cNvPr>
          <p:cNvSpPr txBox="1">
            <a:spLocks/>
          </p:cNvSpPr>
          <p:nvPr userDrawn="1"/>
        </p:nvSpPr>
        <p:spPr>
          <a:xfrm>
            <a:off x="817856" y="329456"/>
            <a:ext cx="1342758" cy="471924"/>
          </a:xfrm>
          <a:prstGeom prst="rect">
            <a:avLst/>
          </a:prstGeom>
          <a:ln w="12700">
            <a:miter lim="400000"/>
          </a:ln>
        </p:spPr>
        <p:txBody>
          <a:bodyPr wrap="square" lIns="50774" tIns="50774" rIns="50774" bIns="50774"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endParaRPr lang="en-SA" sz="2399" b="0" i="0">
              <a:solidFill>
                <a:srgbClr val="92989D"/>
              </a:solidFill>
              <a:latin typeface="Avenir Next Arabic Demi" panose="020B0703020202020204" pitchFamily="34" charset="-78"/>
              <a:cs typeface="Avenir Next Arabic Demi" panose="020B0703020202020204" pitchFamily="34" charset="-78"/>
              <a:sym typeface="Avenir Next Arabic Demi" panose="020B0703020202020204" pitchFamily="34" charset="-78"/>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8895269E-485F-4FEA-620E-304843696BB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22826565" y="538758"/>
            <a:ext cx="1090153" cy="302378"/>
          </a:xfrm>
          <a:prstGeom prst="rect">
            <a:avLst/>
          </a:prstGeom>
        </p:spPr>
      </p:pic>
      <p:sp>
        <p:nvSpPr>
          <p:cNvPr id="16" name="Diamond 15">
            <a:extLst>
              <a:ext uri="{FF2B5EF4-FFF2-40B4-BE49-F238E27FC236}">
                <a16:creationId xmlns:a16="http://schemas.microsoft.com/office/drawing/2014/main" id="{49B872D1-630C-0E43-2E4F-4B684EA9DFE6}"/>
              </a:ext>
            </a:extLst>
          </p:cNvPr>
          <p:cNvSpPr/>
          <p:nvPr userDrawn="1"/>
        </p:nvSpPr>
        <p:spPr>
          <a:xfrm rot="10800000">
            <a:off x="13077298" y="2618324"/>
            <a:ext cx="798158" cy="789158"/>
          </a:xfrm>
          <a:prstGeom prst="diamond">
            <a:avLst/>
          </a:prstGeom>
          <a:solidFill>
            <a:srgbClr val="BDE6F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7" name="Diamond 16">
            <a:extLst>
              <a:ext uri="{FF2B5EF4-FFF2-40B4-BE49-F238E27FC236}">
                <a16:creationId xmlns:a16="http://schemas.microsoft.com/office/drawing/2014/main" id="{30741B84-60EC-BB0D-5D4E-35E27582CCC7}"/>
              </a:ext>
            </a:extLst>
          </p:cNvPr>
          <p:cNvSpPr/>
          <p:nvPr userDrawn="1"/>
        </p:nvSpPr>
        <p:spPr>
          <a:xfrm rot="10800000">
            <a:off x="13077298" y="1829166"/>
            <a:ext cx="798158" cy="789158"/>
          </a:xfrm>
          <a:prstGeom prst="diamond">
            <a:avLst/>
          </a:prstGeom>
          <a:solidFill>
            <a:srgbClr val="A6D5E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
        <p:nvSpPr>
          <p:cNvPr id="19" name="Diamond 18">
            <a:extLst>
              <a:ext uri="{FF2B5EF4-FFF2-40B4-BE49-F238E27FC236}">
                <a16:creationId xmlns:a16="http://schemas.microsoft.com/office/drawing/2014/main" id="{F9A9B5E7-6133-240C-3902-EDCFD5FA196D}"/>
              </a:ext>
            </a:extLst>
          </p:cNvPr>
          <p:cNvSpPr/>
          <p:nvPr userDrawn="1"/>
        </p:nvSpPr>
        <p:spPr>
          <a:xfrm rot="10800000">
            <a:off x="13077298" y="1040006"/>
            <a:ext cx="798158" cy="789158"/>
          </a:xfrm>
          <a:prstGeom prst="diamond">
            <a:avLst/>
          </a:prstGeom>
          <a:solidFill>
            <a:srgbClr val="94BCC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74" tIns="50774" rIns="50774" bIns="50774" numCol="1" spcCol="38100" rtlCol="0" anchor="ctr">
            <a:noAutofit/>
          </a:bodyPr>
          <a:lstStyle/>
          <a:p>
            <a:pPr marL="0" marR="0" indent="0" algn="ctr" defTabSz="825087" rtl="0" fontAlgn="auto" latinLnBrk="0" hangingPunct="0">
              <a:lnSpc>
                <a:spcPct val="100000"/>
              </a:lnSpc>
              <a:spcBef>
                <a:spcPts val="0"/>
              </a:spcBef>
              <a:spcAft>
                <a:spcPts val="0"/>
              </a:spcAft>
              <a:buClrTx/>
              <a:buSzTx/>
              <a:buFontTx/>
              <a:buNone/>
              <a:tabLst/>
            </a:pPr>
            <a:endParaRPr kumimoji="0" lang="en-SA" sz="3198" b="0" i="0" u="none" strike="noStrike" cap="none" spc="0" normalizeH="0" baseline="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Avenir Next Arabic Demi" panose="020B0703020202020204" pitchFamily="34" charset="-78"/>
            </a:endParaRPr>
          </a:p>
        </p:txBody>
      </p:sp>
    </p:spTree>
    <p:extLst>
      <p:ext uri="{BB962C8B-B14F-4D97-AF65-F5344CB8AC3E}">
        <p14:creationId xmlns:p14="http://schemas.microsoft.com/office/powerpoint/2010/main" val="229432816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Page_EN">
    <p:bg>
      <p:bgPr>
        <a:blipFill>
          <a:blip r:embed="rId3"/>
          <a:tile tx="0" ty="0" sx="100000" sy="100000" flip="none" algn="tl"/>
        </a:blip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56E4A369-9B2F-3140-A12E-21F77842472D}"/>
              </a:ext>
            </a:extLst>
          </p:cNvPr>
          <p:cNvGraphicFramePr>
            <a:graphicFrameLocks noChangeAspect="1"/>
          </p:cNvGraphicFramePr>
          <p:nvPr userDrawn="1">
            <p:custDataLst>
              <p:tags r:id="rId1"/>
            </p:custDataLst>
            <p:extLst>
              <p:ext uri="{D42A27DB-BD31-4B8C-83A1-F6EECF244321}">
                <p14:modId xmlns:p14="http://schemas.microsoft.com/office/powerpoint/2010/main" val="2594008587"/>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think-cell data - do not delete" hidden="1">
                        <a:extLst>
                          <a:ext uri="{FF2B5EF4-FFF2-40B4-BE49-F238E27FC236}">
                            <a16:creationId xmlns:a16="http://schemas.microsoft.com/office/drawing/2014/main" id="{56E4A369-9B2F-3140-A12E-21F77842472D}"/>
                          </a:ext>
                        </a:extLst>
                      </p:cNvPr>
                      <p:cNvPicPr/>
                      <p:nvPr/>
                    </p:nvPicPr>
                    <p:blipFill>
                      <a:blip r:embed="rId5"/>
                      <a:stretch>
                        <a:fillRect/>
                      </a:stretch>
                    </p:blipFill>
                    <p:spPr>
                      <a:xfrm>
                        <a:off x="3175" y="3176"/>
                        <a:ext cx="3174" cy="3176"/>
                      </a:xfrm>
                      <a:prstGeom prst="rect">
                        <a:avLst/>
                      </a:prstGeom>
                    </p:spPr>
                  </p:pic>
                </p:oleObj>
              </mc:Fallback>
            </mc:AlternateContent>
          </a:graphicData>
        </a:graphic>
      </p:graphicFrame>
      <p:pic>
        <p:nvPicPr>
          <p:cNvPr id="5" name="object 3">
            <a:extLst>
              <a:ext uri="{FF2B5EF4-FFF2-40B4-BE49-F238E27FC236}">
                <a16:creationId xmlns:a16="http://schemas.microsoft.com/office/drawing/2014/main" id="{7D69590D-9B76-1AF7-834F-D87C53BCCFDD}"/>
              </a:ext>
            </a:extLst>
          </p:cNvPr>
          <p:cNvPicPr/>
          <p:nvPr/>
        </p:nvPicPr>
        <p:blipFill>
          <a:blip r:embed="rId6" cstate="print"/>
          <a:stretch>
            <a:fillRect/>
          </a:stretch>
        </p:blipFill>
        <p:spPr>
          <a:xfrm>
            <a:off x="10663" y="3"/>
            <a:ext cx="24337280" cy="5775958"/>
          </a:xfrm>
          <a:prstGeom prst="rect">
            <a:avLst/>
          </a:prstGeom>
        </p:spPr>
      </p:pic>
      <p:sp>
        <p:nvSpPr>
          <p:cNvPr id="7" name="object 4">
            <a:extLst>
              <a:ext uri="{FF2B5EF4-FFF2-40B4-BE49-F238E27FC236}">
                <a16:creationId xmlns:a16="http://schemas.microsoft.com/office/drawing/2014/main" id="{922E7917-2ADA-A1EE-A8D7-C2DC2AD4842F}"/>
              </a:ext>
            </a:extLst>
          </p:cNvPr>
          <p:cNvSpPr/>
          <p:nvPr/>
        </p:nvSpPr>
        <p:spPr>
          <a:xfrm>
            <a:off x="0" y="5786630"/>
            <a:ext cx="24371300" cy="7929804"/>
          </a:xfrm>
          <a:custGeom>
            <a:avLst/>
            <a:gdLst/>
            <a:ahLst/>
            <a:cxnLst/>
            <a:rect l="l" t="t" r="r" b="b"/>
            <a:pathLst>
              <a:path w="20104100" h="6537959">
                <a:moveTo>
                  <a:pt x="20104099" y="0"/>
                </a:moveTo>
                <a:lnTo>
                  <a:pt x="0" y="0"/>
                </a:lnTo>
                <a:lnTo>
                  <a:pt x="0" y="6537601"/>
                </a:lnTo>
                <a:lnTo>
                  <a:pt x="20104099" y="6537601"/>
                </a:lnTo>
                <a:lnTo>
                  <a:pt x="20104099" y="0"/>
                </a:lnTo>
                <a:close/>
              </a:path>
            </a:pathLst>
          </a:custGeom>
          <a:solidFill>
            <a:srgbClr val="B79666"/>
          </a:solidFill>
        </p:spPr>
        <p:txBody>
          <a:bodyPr wrap="square" lIns="0" tIns="0" rIns="0" bIns="0" rtlCol="0"/>
          <a:lstStyle/>
          <a:p>
            <a:endParaRPr sz="7196">
              <a:latin typeface="Cairo" pitchFamily="2" charset="-78"/>
              <a:cs typeface="Cairo" pitchFamily="2" charset="-78"/>
              <a:sym typeface="Cairo" pitchFamily="2" charset="-78"/>
            </a:endParaRPr>
          </a:p>
        </p:txBody>
      </p:sp>
      <p:pic>
        <p:nvPicPr>
          <p:cNvPr id="12" name="object 7">
            <a:extLst>
              <a:ext uri="{FF2B5EF4-FFF2-40B4-BE49-F238E27FC236}">
                <a16:creationId xmlns:a16="http://schemas.microsoft.com/office/drawing/2014/main" id="{64002FA3-ECDE-296A-442D-A5D267517818}"/>
              </a:ext>
            </a:extLst>
          </p:cNvPr>
          <p:cNvPicPr/>
          <p:nvPr/>
        </p:nvPicPr>
        <p:blipFill>
          <a:blip r:embed="rId7" cstate="print"/>
          <a:stretch>
            <a:fillRect/>
          </a:stretch>
        </p:blipFill>
        <p:spPr>
          <a:xfrm>
            <a:off x="1" y="3371088"/>
            <a:ext cx="24371298" cy="4011168"/>
          </a:xfrm>
          <a:prstGeom prst="rect">
            <a:avLst/>
          </a:prstGeom>
        </p:spPr>
      </p:pic>
      <p:sp>
        <p:nvSpPr>
          <p:cNvPr id="20" name="Text Placeholder 28">
            <a:extLst>
              <a:ext uri="{FF2B5EF4-FFF2-40B4-BE49-F238E27FC236}">
                <a16:creationId xmlns:a16="http://schemas.microsoft.com/office/drawing/2014/main" id="{DAD6CD73-E054-3E9F-A770-66BF3B74ACDD}"/>
              </a:ext>
            </a:extLst>
          </p:cNvPr>
          <p:cNvSpPr>
            <a:spLocks noGrp="1"/>
          </p:cNvSpPr>
          <p:nvPr userDrawn="1">
            <p:ph type="body" sz="quarter" idx="10" hasCustomPrompt="1"/>
          </p:nvPr>
        </p:nvSpPr>
        <p:spPr>
          <a:xfrm>
            <a:off x="6189230" y="11519322"/>
            <a:ext cx="7435152" cy="901700"/>
          </a:xfrm>
        </p:spPr>
        <p:txBody>
          <a:bodyPr anchor="ctr"/>
          <a:lstStyle>
            <a:lvl1pPr marL="0" algn="l" defTabSz="1827886" rtl="0" eaLnBrk="1" latinLnBrk="0" hangingPunct="1">
              <a:lnSpc>
                <a:spcPct val="90000"/>
              </a:lnSpc>
              <a:spcBef>
                <a:spcPct val="0"/>
              </a:spcBef>
              <a:buNone/>
              <a:defRPr lang="en-US" sz="2799" b="0" i="0" kern="1200" dirty="0">
                <a:solidFill>
                  <a:schemeClr val="bg1"/>
                </a:solidFill>
                <a:latin typeface="+mj-lt"/>
                <a:ea typeface="Calibri" panose="020F0502020204030204" pitchFamily="34" charset="0"/>
                <a:cs typeface="Cairo" pitchFamily="2" charset="-78"/>
                <a:sym typeface="Cairo" pitchFamily="2" charset="-78"/>
              </a:defRPr>
            </a:lvl1pPr>
            <a:lvl2pPr marL="0" indent="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2pPr>
            <a:lvl3pPr marL="0" indent="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3pPr>
            <a:lvl4pPr marL="0" algn="r" defTabSz="1827886" rtl="0" eaLnBrk="1" latinLnBrk="0" hangingPunct="1">
              <a:lnSpc>
                <a:spcPct val="90000"/>
              </a:lnSpc>
              <a:spcBef>
                <a:spcPct val="0"/>
              </a:spcBef>
              <a:buNone/>
              <a:defRPr lang="en-US" sz="3598" b="0" i="0" kern="1200" dirty="0" smtClean="0">
                <a:solidFill>
                  <a:schemeClr val="bg1"/>
                </a:solidFill>
                <a:latin typeface="DIN NEXT™ ARABIC REGULAR" panose="020B0503020203050203" pitchFamily="34" charset="-78"/>
                <a:ea typeface="+mn-ea"/>
                <a:cs typeface="DIN NEXT™ ARABIC REGULAR" panose="020B0503020203050203" pitchFamily="34" charset="-78"/>
                <a:sym typeface="+mj-lt"/>
              </a:defRPr>
            </a:lvl4pPr>
            <a:lvl5pPr marL="0" algn="r" defTabSz="1827886" rtl="0" eaLnBrk="1" latinLnBrk="0" hangingPunct="1">
              <a:lnSpc>
                <a:spcPct val="90000"/>
              </a:lnSpc>
              <a:spcBef>
                <a:spcPct val="0"/>
              </a:spcBef>
              <a:buNone/>
              <a:defRPr lang="en-US" sz="3598" b="0" i="0" kern="1200" dirty="0">
                <a:solidFill>
                  <a:schemeClr val="bg1"/>
                </a:solidFill>
                <a:latin typeface="DIN NEXT™ ARABIC REGULAR" panose="020B0503020203050203" pitchFamily="34" charset="-78"/>
                <a:ea typeface="+mn-ea"/>
                <a:cs typeface="DIN NEXT™ ARABIC REGULAR" panose="020B0503020203050203" pitchFamily="34" charset="-78"/>
                <a:sym typeface="+mj-lt"/>
              </a:defRPr>
            </a:lvl5pPr>
          </a:lstStyle>
          <a:p>
            <a:pPr lvl="0"/>
            <a:r>
              <a:rPr lang="en-US"/>
              <a:t>Date</a:t>
            </a:r>
          </a:p>
        </p:txBody>
      </p:sp>
      <p:sp>
        <p:nvSpPr>
          <p:cNvPr id="21" name="Title 1">
            <a:extLst>
              <a:ext uri="{FF2B5EF4-FFF2-40B4-BE49-F238E27FC236}">
                <a16:creationId xmlns:a16="http://schemas.microsoft.com/office/drawing/2014/main" id="{18A7243C-6963-F03F-E0C6-5017C91EF1E4}"/>
              </a:ext>
            </a:extLst>
          </p:cNvPr>
          <p:cNvSpPr>
            <a:spLocks noGrp="1"/>
          </p:cNvSpPr>
          <p:nvPr userDrawn="1">
            <p:ph type="ctrTitle" hasCustomPrompt="1"/>
          </p:nvPr>
        </p:nvSpPr>
        <p:spPr>
          <a:xfrm>
            <a:off x="6189229" y="7827293"/>
            <a:ext cx="10427074" cy="1319754"/>
          </a:xfrm>
          <a:noFill/>
          <a:ln>
            <a:noFill/>
          </a:ln>
        </p:spPr>
        <p:txBody>
          <a:bodyPr vert="horz" anchor="b">
            <a:normAutofit/>
          </a:bodyPr>
          <a:lstStyle>
            <a:lvl1pPr algn="l" rtl="0">
              <a:lnSpc>
                <a:spcPct val="120000"/>
              </a:lnSpc>
              <a:defRPr lang="x-none" sz="5197" b="0" i="0" kern="1200" dirty="0">
                <a:solidFill>
                  <a:schemeClr val="bg1"/>
                </a:solidFill>
                <a:latin typeface="+mj-lt"/>
                <a:ea typeface="Calibri" panose="020F0502020204030204" pitchFamily="34" charset="0"/>
                <a:cs typeface="Cairo" pitchFamily="2" charset="-78"/>
                <a:sym typeface="Cairo" pitchFamily="2" charset="-78"/>
              </a:defRPr>
            </a:lvl1pPr>
          </a:lstStyle>
          <a:p>
            <a:r>
              <a:rPr lang="en-US"/>
              <a:t>Main Title</a:t>
            </a:r>
            <a:endParaRPr lang="x-none"/>
          </a:p>
        </p:txBody>
      </p:sp>
      <p:sp>
        <p:nvSpPr>
          <p:cNvPr id="22" name="Subtitle 2">
            <a:extLst>
              <a:ext uri="{FF2B5EF4-FFF2-40B4-BE49-F238E27FC236}">
                <a16:creationId xmlns:a16="http://schemas.microsoft.com/office/drawing/2014/main" id="{00824355-A4A4-D8F3-AD37-8FEAEB590118}"/>
              </a:ext>
            </a:extLst>
          </p:cNvPr>
          <p:cNvSpPr>
            <a:spLocks noGrp="1"/>
          </p:cNvSpPr>
          <p:nvPr userDrawn="1">
            <p:ph type="subTitle" idx="1" hasCustomPrompt="1"/>
          </p:nvPr>
        </p:nvSpPr>
        <p:spPr>
          <a:xfrm>
            <a:off x="6189230" y="9546571"/>
            <a:ext cx="8892796" cy="1573230"/>
          </a:xfrm>
          <a:noFill/>
          <a:ln>
            <a:noFill/>
          </a:ln>
        </p:spPr>
        <p:txBody>
          <a:bodyPr/>
          <a:lstStyle>
            <a:lvl1pPr marL="0" indent="0" algn="l" rtl="0">
              <a:buNone/>
              <a:defRPr lang="x-none" sz="3598" b="0" i="0" kern="1200" dirty="0">
                <a:solidFill>
                  <a:schemeClr val="bg1"/>
                </a:solidFill>
                <a:latin typeface="+mj-lt"/>
                <a:ea typeface="Calibri" panose="020F0502020204030204" pitchFamily="34" charset="0"/>
                <a:cs typeface="Cairo" pitchFamily="2" charset="-78"/>
                <a:sym typeface="Cairo" pitchFamily="2" charset="-78"/>
              </a:defRPr>
            </a:lvl1pPr>
            <a:lvl2pPr marL="913943" indent="0" algn="ctr">
              <a:buNone/>
              <a:defRPr sz="3998"/>
            </a:lvl2pPr>
            <a:lvl3pPr marL="1827886" indent="0" algn="ctr">
              <a:buNone/>
              <a:defRPr sz="3598"/>
            </a:lvl3pPr>
            <a:lvl4pPr marL="2741828" indent="0" algn="ctr">
              <a:buNone/>
              <a:defRPr sz="3198"/>
            </a:lvl4pPr>
            <a:lvl5pPr marL="3655771" indent="0" algn="ctr">
              <a:buNone/>
              <a:defRPr sz="3198"/>
            </a:lvl5pPr>
            <a:lvl6pPr marL="4569714" indent="0" algn="ctr">
              <a:buNone/>
              <a:defRPr sz="3198"/>
            </a:lvl6pPr>
            <a:lvl7pPr marL="5483657" indent="0" algn="ctr">
              <a:buNone/>
              <a:defRPr sz="3198"/>
            </a:lvl7pPr>
            <a:lvl8pPr marL="6397600" indent="0" algn="ctr">
              <a:buNone/>
              <a:defRPr sz="3198"/>
            </a:lvl8pPr>
            <a:lvl9pPr marL="7311542" indent="0" algn="ctr">
              <a:buNone/>
              <a:defRPr sz="3198"/>
            </a:lvl9pPr>
          </a:lstStyle>
          <a:p>
            <a:r>
              <a:rPr lang="en-US"/>
              <a:t>Sub-Title</a:t>
            </a:r>
            <a:endParaRPr lang="x-none"/>
          </a:p>
        </p:txBody>
      </p:sp>
      <p:pic>
        <p:nvPicPr>
          <p:cNvPr id="2" name="object 6">
            <a:extLst>
              <a:ext uri="{FF2B5EF4-FFF2-40B4-BE49-F238E27FC236}">
                <a16:creationId xmlns:a16="http://schemas.microsoft.com/office/drawing/2014/main" id="{3293284D-AC39-DC23-0937-BD24F08FFCCA}"/>
              </a:ext>
            </a:extLst>
          </p:cNvPr>
          <p:cNvPicPr/>
          <p:nvPr userDrawn="1"/>
        </p:nvPicPr>
        <p:blipFill>
          <a:blip r:embed="rId8" cstate="print"/>
          <a:stretch>
            <a:fillRect/>
          </a:stretch>
        </p:blipFill>
        <p:spPr>
          <a:xfrm>
            <a:off x="19629435" y="7679436"/>
            <a:ext cx="3573442" cy="4149852"/>
          </a:xfrm>
          <a:prstGeom prst="rect">
            <a:avLst/>
          </a:prstGeom>
        </p:spPr>
      </p:pic>
      <p:pic>
        <p:nvPicPr>
          <p:cNvPr id="4" name="Picture 3" descr="Text, logo&#10;&#10;Description automatically generated">
            <a:extLst>
              <a:ext uri="{FF2B5EF4-FFF2-40B4-BE49-F238E27FC236}">
                <a16:creationId xmlns:a16="http://schemas.microsoft.com/office/drawing/2014/main" id="{281AABAA-581A-BE59-B21C-8482D2C5B9C0}"/>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a:xfrm>
            <a:off x="505134" y="12242200"/>
            <a:ext cx="3567657" cy="1239408"/>
          </a:xfrm>
          <a:custGeom>
            <a:avLst/>
            <a:gdLst>
              <a:gd name="connsiteX0" fmla="*/ 658885 w 1784758"/>
              <a:gd name="connsiteY0" fmla="*/ 415748 h 619704"/>
              <a:gd name="connsiteX1" fmla="*/ 658885 w 1784758"/>
              <a:gd name="connsiteY1" fmla="*/ 540050 h 619704"/>
              <a:gd name="connsiteX2" fmla="*/ 1742758 w 1784758"/>
              <a:gd name="connsiteY2" fmla="*/ 540050 h 619704"/>
              <a:gd name="connsiteX3" fmla="*/ 1742758 w 1784758"/>
              <a:gd name="connsiteY3" fmla="*/ 415748 h 619704"/>
              <a:gd name="connsiteX4" fmla="*/ 0 w 1784758"/>
              <a:gd name="connsiteY4" fmla="*/ 0 h 619704"/>
              <a:gd name="connsiteX5" fmla="*/ 1784758 w 1784758"/>
              <a:gd name="connsiteY5" fmla="*/ 0 h 619704"/>
              <a:gd name="connsiteX6" fmla="*/ 1784758 w 1784758"/>
              <a:gd name="connsiteY6" fmla="*/ 619704 h 619704"/>
              <a:gd name="connsiteX7" fmla="*/ 0 w 1784758"/>
              <a:gd name="connsiteY7" fmla="*/ 619704 h 6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758" h="619704">
                <a:moveTo>
                  <a:pt x="658885" y="415748"/>
                </a:moveTo>
                <a:lnTo>
                  <a:pt x="658885" y="540050"/>
                </a:lnTo>
                <a:lnTo>
                  <a:pt x="1742758" y="540050"/>
                </a:lnTo>
                <a:lnTo>
                  <a:pt x="1742758" y="415748"/>
                </a:lnTo>
                <a:close/>
                <a:moveTo>
                  <a:pt x="0" y="0"/>
                </a:moveTo>
                <a:lnTo>
                  <a:pt x="1784758" y="0"/>
                </a:lnTo>
                <a:lnTo>
                  <a:pt x="1784758" y="619704"/>
                </a:lnTo>
                <a:lnTo>
                  <a:pt x="0" y="619704"/>
                </a:lnTo>
                <a:close/>
              </a:path>
            </a:pathLst>
          </a:custGeom>
        </p:spPr>
      </p:pic>
    </p:spTree>
    <p:extLst>
      <p:ext uri="{BB962C8B-B14F-4D97-AF65-F5344CB8AC3E}">
        <p14:creationId xmlns:p14="http://schemas.microsoft.com/office/powerpoint/2010/main" val="4083706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Main Slide">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2106512876"/>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sp>
        <p:nvSpPr>
          <p:cNvPr id="2" name="Text Placeholder 11">
            <a:extLst>
              <a:ext uri="{FF2B5EF4-FFF2-40B4-BE49-F238E27FC236}">
                <a16:creationId xmlns:a16="http://schemas.microsoft.com/office/drawing/2014/main" id="{915B5138-4D64-2CD9-766B-6CA8DDD064F6}"/>
              </a:ext>
            </a:extLst>
          </p:cNvPr>
          <p:cNvSpPr>
            <a:spLocks noGrp="1"/>
          </p:cNvSpPr>
          <p:nvPr userDrawn="1">
            <p:ph type="body" sz="quarter" idx="19" hasCustomPrompt="1"/>
          </p:nvPr>
        </p:nvSpPr>
        <p:spPr>
          <a:xfrm>
            <a:off x="12185650" y="0"/>
            <a:ext cx="12185650" cy="603504"/>
          </a:xfrm>
        </p:spPr>
        <p:txBody>
          <a:bodyPr lIns="182880" tIns="91440" rIns="0" bIns="0" anchor="t">
            <a:noAutofit/>
          </a:bodyPr>
          <a:lstStyle>
            <a:lvl1pPr marL="0" indent="0" algn="r" rtl="1">
              <a:buNone/>
              <a:defRPr kumimoji="0" lang="en-US" sz="1999" b="0" i="0" u="none" strike="noStrike" kern="1200" cap="none" spc="0" normalizeH="0" baseline="0" dirty="0" smtClean="0">
                <a:ln>
                  <a:noFill/>
                </a:ln>
                <a:solidFill>
                  <a:schemeClr val="bg1">
                    <a:lumMod val="50000"/>
                  </a:schemeClr>
                </a:solidFill>
                <a:effectLst/>
                <a:uLnTx/>
                <a:uFillTx/>
                <a:latin typeface="Cairo SemiBold" pitchFamily="2" charset="-78"/>
                <a:ea typeface="Calibri" panose="020F0502020204030204" pitchFamily="34" charset="0"/>
                <a:cs typeface="Cairo SemiBold" pitchFamily="2" charset="-78"/>
                <a:sym typeface="Cairo" pitchFamily="2" charset="-78"/>
              </a:defRPr>
            </a:lvl1pPr>
            <a:lvl2pPr marL="913943" indent="0">
              <a:buNone/>
              <a:defRPr/>
            </a:lvl2pPr>
            <a:lvl3pPr marL="1827886" indent="0">
              <a:buNone/>
              <a:defRPr/>
            </a:lvl3pPr>
            <a:lvl4pPr marL="2741828" indent="0">
              <a:buNone/>
              <a:defRPr/>
            </a:lvl4pPr>
            <a:lvl5pPr marL="3655771" indent="0">
              <a:buNone/>
              <a:defRPr/>
            </a:lvl5pPr>
          </a:lstStyle>
          <a:p>
            <a:pPr lvl="0"/>
            <a:r>
              <a:rPr lang="en-US"/>
              <a:t>Title</a:t>
            </a:r>
          </a:p>
          <a:p>
            <a:pPr lvl="0"/>
            <a:endParaRPr lang="en-US"/>
          </a:p>
        </p:txBody>
      </p:sp>
      <p:sp>
        <p:nvSpPr>
          <p:cNvPr id="5" name="Text Placeholder 4">
            <a:extLst>
              <a:ext uri="{FF2B5EF4-FFF2-40B4-BE49-F238E27FC236}">
                <a16:creationId xmlns:a16="http://schemas.microsoft.com/office/drawing/2014/main" id="{D1DEA781-9080-FE8A-C6FA-06D56DAAD192}"/>
              </a:ext>
            </a:extLst>
          </p:cNvPr>
          <p:cNvSpPr>
            <a:spLocks noGrp="1"/>
          </p:cNvSpPr>
          <p:nvPr userDrawn="1">
            <p:ph type="body" sz="quarter" idx="17" hasCustomPrompt="1"/>
          </p:nvPr>
        </p:nvSpPr>
        <p:spPr>
          <a:xfrm>
            <a:off x="5705507" y="12743172"/>
            <a:ext cx="12960286" cy="737508"/>
          </a:xfrm>
          <a:prstGeom prst="rect">
            <a:avLst/>
          </a:prstGeom>
        </p:spPr>
        <p:txBody>
          <a:bodyPr anchor="ctr">
            <a:noAutofit/>
          </a:bodyPr>
          <a:lstStyle>
            <a:lvl1pPr marL="0" indent="0" algn="l" rtl="0">
              <a:spcBef>
                <a:spcPts val="0"/>
              </a:spcBef>
              <a:buNone/>
              <a:defRPr sz="1799" b="0">
                <a:solidFill>
                  <a:schemeClr val="tx1"/>
                </a:solidFill>
                <a:latin typeface="Cairo" pitchFamily="2" charset="-78"/>
                <a:ea typeface="Calibri" panose="020F0502020204030204" pitchFamily="34" charset="0"/>
                <a:cs typeface="Cairo" pitchFamily="2" charset="-78"/>
                <a:sym typeface="Cairo" pitchFamily="2" charset="-78"/>
              </a:defRPr>
            </a:lvl1pPr>
          </a:lstStyle>
          <a:p>
            <a:pPr lvl="0"/>
            <a:r>
              <a:rPr lang="en-US"/>
              <a:t>Source:</a:t>
            </a:r>
          </a:p>
        </p:txBody>
      </p:sp>
      <p:pic>
        <p:nvPicPr>
          <p:cNvPr id="6" name="Picture 6" descr="Kidana | شركة كِدانة للتنمية والتطوير">
            <a:extLst>
              <a:ext uri="{FF2B5EF4-FFF2-40B4-BE49-F238E27FC236}">
                <a16:creationId xmlns:a16="http://schemas.microsoft.com/office/drawing/2014/main" id="{AD26DAFE-4605-854C-58B8-6133E8A4B80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6555" y="238766"/>
            <a:ext cx="2798494" cy="77728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FACBDE21-5CC7-68F0-E07B-557A45FF3C04}"/>
              </a:ext>
            </a:extLst>
          </p:cNvPr>
          <p:cNvSpPr>
            <a:spLocks noGrp="1"/>
          </p:cNvSpPr>
          <p:nvPr>
            <p:ph type="sldNum" sz="quarter" idx="4"/>
          </p:nvPr>
        </p:nvSpPr>
        <p:spPr>
          <a:xfrm>
            <a:off x="854318"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pic>
        <p:nvPicPr>
          <p:cNvPr id="14" name="Google Shape;16;p97" descr="C:\Users\rhijazi\Documents\MindSETS\Company Profile\Logo\Mindsets Logo-01.png">
            <a:extLst>
              <a:ext uri="{FF2B5EF4-FFF2-40B4-BE49-F238E27FC236}">
                <a16:creationId xmlns:a16="http://schemas.microsoft.com/office/drawing/2014/main" id="{9F44E2A0-4991-CDD4-40CF-A5B31056EE06}"/>
              </a:ext>
            </a:extLst>
          </p:cNvPr>
          <p:cNvPicPr preferRelativeResize="0">
            <a:picLocks noChangeAspect="1"/>
          </p:cNvPicPr>
          <p:nvPr userDrawn="1"/>
        </p:nvPicPr>
        <p:blipFill rotWithShape="1">
          <a:blip r:embed="rId6">
            <a:alphaModFix/>
          </a:blip>
          <a:srcRect l="14478" t="22181" r="14121" b="16382"/>
          <a:stretch/>
        </p:blipFill>
        <p:spPr>
          <a:xfrm>
            <a:off x="21177049" y="12616549"/>
            <a:ext cx="2598214" cy="1042302"/>
          </a:xfrm>
          <a:prstGeom prst="rect">
            <a:avLst/>
          </a:prstGeom>
          <a:noFill/>
          <a:ln>
            <a:noFill/>
          </a:ln>
        </p:spPr>
      </p:pic>
      <p:cxnSp>
        <p:nvCxnSpPr>
          <p:cNvPr id="9" name="Straight Connector 8">
            <a:extLst>
              <a:ext uri="{FF2B5EF4-FFF2-40B4-BE49-F238E27FC236}">
                <a16:creationId xmlns:a16="http://schemas.microsoft.com/office/drawing/2014/main" id="{6680B2C9-59FC-3BE5-FD1B-B0186691CBDC}"/>
              </a:ext>
            </a:extLst>
          </p:cNvPr>
          <p:cNvCxnSpPr>
            <a:cxnSpLocks/>
          </p:cNvCxnSpPr>
          <p:nvPr userDrawn="1"/>
        </p:nvCxnSpPr>
        <p:spPr>
          <a:xfrm>
            <a:off x="16694340" y="603504"/>
            <a:ext cx="7676960" cy="0"/>
          </a:xfrm>
          <a:prstGeom prst="line">
            <a:avLst/>
          </a:prstGeom>
          <a:ln w="9525" cap="rnd">
            <a:solidFill>
              <a:srgbClr val="BC9A69"/>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F42646E-C8BB-7961-07B0-9854B25F0473}"/>
              </a:ext>
            </a:extLst>
          </p:cNvPr>
          <p:cNvSpPr>
            <a:spLocks noGrp="1"/>
          </p:cNvSpPr>
          <p:nvPr>
            <p:ph type="title"/>
          </p:nvPr>
        </p:nvSpPr>
        <p:spPr>
          <a:xfrm>
            <a:off x="1259344" y="1245597"/>
            <a:ext cx="21855311" cy="569386"/>
          </a:xfrm>
        </p:spPr>
        <p:txBody>
          <a:bodyPr vert="horz"/>
          <a:lstStyle>
            <a:lvl1pPr algn="r" rtl="1">
              <a:defRPr sz="3998">
                <a:solidFill>
                  <a:srgbClr val="BC9A69"/>
                </a:solidFill>
                <a:latin typeface="+mj-lt"/>
                <a:cs typeface="Cairo SemiBold" pitchFamily="2" charset="-78"/>
                <a:sym typeface="Cairo" pitchFamily="2" charset="-78"/>
              </a:defRPr>
            </a:lvl1pPr>
          </a:lstStyle>
          <a:p>
            <a:r>
              <a:rPr lang="en-US"/>
              <a:t>Click to edit Master title style</a:t>
            </a:r>
          </a:p>
        </p:txBody>
      </p:sp>
      <p:cxnSp>
        <p:nvCxnSpPr>
          <p:cNvPr id="18" name="Straight Arrow Connector 17">
            <a:extLst>
              <a:ext uri="{FF2B5EF4-FFF2-40B4-BE49-F238E27FC236}">
                <a16:creationId xmlns:a16="http://schemas.microsoft.com/office/drawing/2014/main" id="{A54C50AF-B711-560D-F910-3993A7B0CA46}"/>
              </a:ext>
            </a:extLst>
          </p:cNvPr>
          <p:cNvCxnSpPr>
            <a:cxnSpLocks/>
          </p:cNvCxnSpPr>
          <p:nvPr userDrawn="1"/>
        </p:nvCxnSpPr>
        <p:spPr>
          <a:xfrm>
            <a:off x="670211" y="12456160"/>
            <a:ext cx="23030879" cy="0"/>
          </a:xfrm>
          <a:prstGeom prst="straightConnector1">
            <a:avLst/>
          </a:prstGeom>
          <a:ln w="28575">
            <a:gradFill flip="none" rotWithShape="1">
              <a:gsLst>
                <a:gs pos="0">
                  <a:schemeClr val="bg1"/>
                </a:gs>
                <a:gs pos="20000">
                  <a:schemeClr val="tx2"/>
                </a:gs>
                <a:gs pos="80000">
                  <a:schemeClr val="tx2"/>
                </a:gs>
                <a:gs pos="100000">
                  <a:schemeClr val="bg1"/>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60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_EN">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B9D552D0-D523-48E7-D8B8-9AAC46218D16}"/>
              </a:ext>
            </a:extLst>
          </p:cNvPr>
          <p:cNvGraphicFramePr>
            <a:graphicFrameLocks noChangeAspect="1"/>
          </p:cNvGraphicFramePr>
          <p:nvPr userDrawn="1">
            <p:custDataLst>
              <p:tags r:id="rId1"/>
            </p:custDataLst>
            <p:extLst>
              <p:ext uri="{D42A27DB-BD31-4B8C-83A1-F6EECF244321}">
                <p14:modId xmlns:p14="http://schemas.microsoft.com/office/powerpoint/2010/main" val="2645526092"/>
              </p:ext>
            </p:extLst>
          </p:nvPr>
        </p:nvGraphicFramePr>
        <p:xfrm>
          <a:off x="3175" y="3176"/>
          <a:ext cx="3174" cy="3176"/>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2" name="think-cell data - do not delete" hidden="1">
                        <a:extLst>
                          <a:ext uri="{FF2B5EF4-FFF2-40B4-BE49-F238E27FC236}">
                            <a16:creationId xmlns:a16="http://schemas.microsoft.com/office/drawing/2014/main" id="{B9D552D0-D523-48E7-D8B8-9AAC46218D16}"/>
                          </a:ext>
                        </a:extLst>
                      </p:cNvPr>
                      <p:cNvPicPr/>
                      <p:nvPr/>
                    </p:nvPicPr>
                    <p:blipFill>
                      <a:blip r:embed="rId4"/>
                      <a:stretch>
                        <a:fillRect/>
                      </a:stretch>
                    </p:blipFill>
                    <p:spPr>
                      <a:xfrm>
                        <a:off x="3175" y="3176"/>
                        <a:ext cx="3174" cy="3176"/>
                      </a:xfrm>
                      <a:prstGeom prst="rect">
                        <a:avLst/>
                      </a:prstGeom>
                    </p:spPr>
                  </p:pic>
                </p:oleObj>
              </mc:Fallback>
            </mc:AlternateContent>
          </a:graphicData>
        </a:graphic>
      </p:graphicFrame>
      <p:pic>
        <p:nvPicPr>
          <p:cNvPr id="7" name="object 3">
            <a:extLst>
              <a:ext uri="{FF2B5EF4-FFF2-40B4-BE49-F238E27FC236}">
                <a16:creationId xmlns:a16="http://schemas.microsoft.com/office/drawing/2014/main" id="{86C3CC32-1EAB-9B7F-7D0C-DF79CE90F846}"/>
              </a:ext>
            </a:extLst>
          </p:cNvPr>
          <p:cNvPicPr/>
          <p:nvPr userDrawn="1"/>
        </p:nvPicPr>
        <p:blipFill rotWithShape="1">
          <a:blip r:embed="rId5" cstate="print"/>
          <a:srcRect b="80161"/>
          <a:stretch/>
        </p:blipFill>
        <p:spPr>
          <a:xfrm>
            <a:off x="2" y="1"/>
            <a:ext cx="24371300" cy="2525486"/>
          </a:xfrm>
          <a:prstGeom prst="rect">
            <a:avLst/>
          </a:prstGeom>
        </p:spPr>
      </p:pic>
      <p:pic>
        <p:nvPicPr>
          <p:cNvPr id="13" name="object 7">
            <a:extLst>
              <a:ext uri="{FF2B5EF4-FFF2-40B4-BE49-F238E27FC236}">
                <a16:creationId xmlns:a16="http://schemas.microsoft.com/office/drawing/2014/main" id="{ABFE762D-2FC4-D16B-4EB0-8BBE8E394935}"/>
              </a:ext>
            </a:extLst>
          </p:cNvPr>
          <p:cNvPicPr/>
          <p:nvPr userDrawn="1"/>
        </p:nvPicPr>
        <p:blipFill>
          <a:blip r:embed="rId6" cstate="print"/>
          <a:stretch>
            <a:fillRect/>
          </a:stretch>
        </p:blipFill>
        <p:spPr>
          <a:xfrm>
            <a:off x="2" y="11452865"/>
            <a:ext cx="24371300" cy="2263134"/>
          </a:xfrm>
          <a:prstGeom prst="rect">
            <a:avLst/>
          </a:prstGeom>
        </p:spPr>
      </p:pic>
      <p:pic>
        <p:nvPicPr>
          <p:cNvPr id="14" name="object 6">
            <a:extLst>
              <a:ext uri="{FF2B5EF4-FFF2-40B4-BE49-F238E27FC236}">
                <a16:creationId xmlns:a16="http://schemas.microsoft.com/office/drawing/2014/main" id="{0E2D56FF-0498-98DF-D9C7-D6A83D9BAA6F}"/>
              </a:ext>
            </a:extLst>
          </p:cNvPr>
          <p:cNvPicPr/>
          <p:nvPr userDrawn="1"/>
        </p:nvPicPr>
        <p:blipFill>
          <a:blip r:embed="rId7" cstate="print"/>
          <a:stretch>
            <a:fillRect/>
          </a:stretch>
        </p:blipFill>
        <p:spPr>
          <a:xfrm>
            <a:off x="21235182" y="334506"/>
            <a:ext cx="2798494" cy="775164"/>
          </a:xfrm>
          <a:prstGeom prst="rect">
            <a:avLst/>
          </a:prstGeom>
        </p:spPr>
      </p:pic>
      <p:sp>
        <p:nvSpPr>
          <p:cNvPr id="24" name="Slide Number Placeholder 5">
            <a:extLst>
              <a:ext uri="{FF2B5EF4-FFF2-40B4-BE49-F238E27FC236}">
                <a16:creationId xmlns:a16="http://schemas.microsoft.com/office/drawing/2014/main" id="{6A7F7ADD-A104-F197-E59A-7D9668C34745}"/>
              </a:ext>
            </a:extLst>
          </p:cNvPr>
          <p:cNvSpPr>
            <a:spLocks noGrp="1"/>
          </p:cNvSpPr>
          <p:nvPr>
            <p:ph type="sldNum" sz="quarter" idx="4"/>
          </p:nvPr>
        </p:nvSpPr>
        <p:spPr>
          <a:xfrm>
            <a:off x="21874731" y="12906296"/>
            <a:ext cx="769219" cy="390688"/>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2" name="TextBox 1">
            <a:extLst>
              <a:ext uri="{FF2B5EF4-FFF2-40B4-BE49-F238E27FC236}">
                <a16:creationId xmlns:a16="http://schemas.microsoft.com/office/drawing/2014/main" id="{45C98789-F6FF-B152-CF6F-ECA2B9F7EBA5}"/>
              </a:ext>
            </a:extLst>
          </p:cNvPr>
          <p:cNvSpPr txBox="1"/>
          <p:nvPr userDrawn="1"/>
        </p:nvSpPr>
        <p:spPr>
          <a:xfrm>
            <a:off x="1387931" y="2692740"/>
            <a:ext cx="6053386" cy="1095684"/>
          </a:xfrm>
          <a:prstGeom prst="rect">
            <a:avLst/>
          </a:prstGeom>
        </p:spPr>
        <p:txBody>
          <a:bodyPr vert="horz" wrap="square" lIns="0" tIns="0" rIns="0" bIns="0" rtlCol="0" anchor="ctr">
            <a:noAutofit/>
          </a:bodyPr>
          <a:lstStyle>
            <a:lvl1pPr lvl="0" algn="r" rtl="1">
              <a:lnSpc>
                <a:spcPct val="90000"/>
              </a:lnSpc>
              <a:spcBef>
                <a:spcPct val="0"/>
              </a:spcBef>
              <a:buNone/>
              <a:defRPr sz="3200" b="0" i="0">
                <a:solidFill>
                  <a:schemeClr val="bg1"/>
                </a:solidFill>
                <a:latin typeface="Cairo ExtraBold" pitchFamily="2" charset="-78"/>
                <a:ea typeface="+mj-ea"/>
                <a:cs typeface="Cairo ExtraBold" pitchFamily="2" charset="-78"/>
                <a:sym typeface="+mj-lt"/>
              </a:defRPr>
            </a:lvl1pPr>
          </a:lstStyle>
          <a:p>
            <a:pPr lvl="0" algn="l" rtl="0"/>
            <a:r>
              <a:rPr lang="en-US" sz="5597" b="1">
                <a:solidFill>
                  <a:srgbClr val="BD9B6A"/>
                </a:solidFill>
                <a:latin typeface="+mj-lt"/>
                <a:ea typeface="Calibri" panose="020F0502020204030204" pitchFamily="34" charset="0"/>
                <a:cs typeface="Cairo" pitchFamily="2" charset="-78"/>
                <a:sym typeface="Cairo" pitchFamily="2" charset="-78"/>
              </a:rPr>
              <a:t>Table of Content</a:t>
            </a:r>
          </a:p>
        </p:txBody>
      </p:sp>
      <p:pic>
        <p:nvPicPr>
          <p:cNvPr id="4" name="Google Shape;16;p97" descr="C:\Users\rhijazi\Documents\MindSETS\Company Profile\Logo\Mindsets Logo-01.png">
            <a:extLst>
              <a:ext uri="{FF2B5EF4-FFF2-40B4-BE49-F238E27FC236}">
                <a16:creationId xmlns:a16="http://schemas.microsoft.com/office/drawing/2014/main" id="{F8486499-09D8-7386-BB84-F93C5C246853}"/>
              </a:ext>
            </a:extLst>
          </p:cNvPr>
          <p:cNvPicPr preferRelativeResize="0">
            <a:picLocks noChangeAspect="1"/>
          </p:cNvPicPr>
          <p:nvPr userDrawn="1"/>
        </p:nvPicPr>
        <p:blipFill rotWithShape="1">
          <a:blip r:embed="rId8">
            <a:alphaModFix/>
          </a:blip>
          <a:srcRect l="14478" t="22181" r="14121" b="16382"/>
          <a:stretch/>
        </p:blipFill>
        <p:spPr>
          <a:xfrm>
            <a:off x="803441" y="12489549"/>
            <a:ext cx="2598214" cy="1042302"/>
          </a:xfrm>
          <a:prstGeom prst="rect">
            <a:avLst/>
          </a:prstGeom>
          <a:noFill/>
          <a:ln>
            <a:noFill/>
          </a:ln>
        </p:spPr>
      </p:pic>
      <p:sp>
        <p:nvSpPr>
          <p:cNvPr id="3" name="Rectangle 2">
            <a:extLst>
              <a:ext uri="{FF2B5EF4-FFF2-40B4-BE49-F238E27FC236}">
                <a16:creationId xmlns:a16="http://schemas.microsoft.com/office/drawing/2014/main" id="{BECE83D8-6022-8C64-0ABE-703220E20D8C}"/>
              </a:ext>
            </a:extLst>
          </p:cNvPr>
          <p:cNvSpPr/>
          <p:nvPr userDrawn="1"/>
        </p:nvSpPr>
        <p:spPr>
          <a:xfrm>
            <a:off x="3120748" y="4271754"/>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ctr" rtl="0"/>
            <a:r>
              <a:rPr lang="en-US" sz="3598" b="1">
                <a:solidFill>
                  <a:srgbClr val="FFFFFF"/>
                </a:solidFill>
                <a:latin typeface="+mj-lt"/>
                <a:cs typeface="Cairo" pitchFamily="2" charset="-78"/>
                <a:sym typeface="Cairo" pitchFamily="2" charset="-78"/>
              </a:rPr>
              <a:t>1</a:t>
            </a:r>
          </a:p>
        </p:txBody>
      </p:sp>
      <p:sp>
        <p:nvSpPr>
          <p:cNvPr id="10" name="Rectangle 9">
            <a:extLst>
              <a:ext uri="{FF2B5EF4-FFF2-40B4-BE49-F238E27FC236}">
                <a16:creationId xmlns:a16="http://schemas.microsoft.com/office/drawing/2014/main" id="{92863C33-355A-8DCD-3A9A-B26F658B2217}"/>
              </a:ext>
            </a:extLst>
          </p:cNvPr>
          <p:cNvSpPr/>
          <p:nvPr userDrawn="1"/>
        </p:nvSpPr>
        <p:spPr>
          <a:xfrm>
            <a:off x="4093630" y="4271754"/>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algn="l" rtl="0"/>
            <a:r>
              <a:rPr lang="en-US" sz="3198">
                <a:solidFill>
                  <a:schemeClr val="tx1"/>
                </a:solidFill>
                <a:latin typeface="+mj-lt"/>
                <a:cs typeface="Cairo" pitchFamily="2" charset="-78"/>
                <a:sym typeface="Cairo" pitchFamily="2" charset="-78"/>
              </a:rPr>
              <a:t>Opportunity Statement</a:t>
            </a:r>
          </a:p>
        </p:txBody>
      </p:sp>
      <p:sp>
        <p:nvSpPr>
          <p:cNvPr id="11" name="Rectangle 10">
            <a:extLst>
              <a:ext uri="{FF2B5EF4-FFF2-40B4-BE49-F238E27FC236}">
                <a16:creationId xmlns:a16="http://schemas.microsoft.com/office/drawing/2014/main" id="{F7526477-384A-5F60-2E37-4950DA5C6C76}"/>
              </a:ext>
            </a:extLst>
          </p:cNvPr>
          <p:cNvSpPr/>
          <p:nvPr userDrawn="1"/>
        </p:nvSpPr>
        <p:spPr>
          <a:xfrm>
            <a:off x="3120748" y="5899258"/>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2</a:t>
            </a:r>
          </a:p>
        </p:txBody>
      </p:sp>
      <p:sp>
        <p:nvSpPr>
          <p:cNvPr id="15" name="Rectangle 14">
            <a:extLst>
              <a:ext uri="{FF2B5EF4-FFF2-40B4-BE49-F238E27FC236}">
                <a16:creationId xmlns:a16="http://schemas.microsoft.com/office/drawing/2014/main" id="{BE7F22F2-CD77-A3D2-6661-44AE78F622F6}"/>
              </a:ext>
            </a:extLst>
          </p:cNvPr>
          <p:cNvSpPr/>
          <p:nvPr userDrawn="1"/>
        </p:nvSpPr>
        <p:spPr>
          <a:xfrm>
            <a:off x="4093630" y="7526762"/>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Key Observations</a:t>
            </a:r>
          </a:p>
        </p:txBody>
      </p:sp>
      <p:sp>
        <p:nvSpPr>
          <p:cNvPr id="16" name="Rectangle 15">
            <a:extLst>
              <a:ext uri="{FF2B5EF4-FFF2-40B4-BE49-F238E27FC236}">
                <a16:creationId xmlns:a16="http://schemas.microsoft.com/office/drawing/2014/main" id="{EB46F6BB-3537-B78B-7829-6F884DB741E2}"/>
              </a:ext>
            </a:extLst>
          </p:cNvPr>
          <p:cNvSpPr/>
          <p:nvPr userDrawn="1"/>
        </p:nvSpPr>
        <p:spPr>
          <a:xfrm>
            <a:off x="3120748" y="7526762"/>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3</a:t>
            </a:r>
          </a:p>
        </p:txBody>
      </p:sp>
      <p:sp>
        <p:nvSpPr>
          <p:cNvPr id="17" name="Rectangle 16">
            <a:extLst>
              <a:ext uri="{FF2B5EF4-FFF2-40B4-BE49-F238E27FC236}">
                <a16:creationId xmlns:a16="http://schemas.microsoft.com/office/drawing/2014/main" id="{09373AAF-3233-3E5E-FD4B-B8A946197293}"/>
              </a:ext>
            </a:extLst>
          </p:cNvPr>
          <p:cNvSpPr/>
          <p:nvPr userDrawn="1"/>
        </p:nvSpPr>
        <p:spPr>
          <a:xfrm>
            <a:off x="4093630" y="5899258"/>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Questions</a:t>
            </a:r>
          </a:p>
        </p:txBody>
      </p:sp>
      <p:sp>
        <p:nvSpPr>
          <p:cNvPr id="6" name="Rectangle 5">
            <a:extLst>
              <a:ext uri="{FF2B5EF4-FFF2-40B4-BE49-F238E27FC236}">
                <a16:creationId xmlns:a16="http://schemas.microsoft.com/office/drawing/2014/main" id="{09F1AD50-0534-2C2B-7E6A-444064832B61}"/>
              </a:ext>
            </a:extLst>
          </p:cNvPr>
          <p:cNvSpPr/>
          <p:nvPr userDrawn="1"/>
        </p:nvSpPr>
        <p:spPr>
          <a:xfrm>
            <a:off x="3120748" y="9154268"/>
            <a:ext cx="913924" cy="1322008"/>
          </a:xfrm>
          <a:prstGeom prst="rect">
            <a:avLst/>
          </a:prstGeom>
          <a:solidFill>
            <a:srgbClr val="BC9A6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ctr" rtl="0"/>
            <a:r>
              <a:rPr lang="en-US" sz="7196" b="1">
                <a:solidFill>
                  <a:srgbClr val="FFFFFF"/>
                </a:solidFill>
                <a:latin typeface="+mj-lt"/>
                <a:cs typeface="Cairo" pitchFamily="2" charset="-78"/>
                <a:sym typeface="Cairo" pitchFamily="2" charset="-78"/>
              </a:rPr>
              <a:t>4</a:t>
            </a:r>
          </a:p>
        </p:txBody>
      </p:sp>
      <p:sp>
        <p:nvSpPr>
          <p:cNvPr id="8" name="Rectangle 7">
            <a:extLst>
              <a:ext uri="{FF2B5EF4-FFF2-40B4-BE49-F238E27FC236}">
                <a16:creationId xmlns:a16="http://schemas.microsoft.com/office/drawing/2014/main" id="{D6F046E8-F78F-2DBC-16FE-25DB3251CBE4}"/>
              </a:ext>
            </a:extLst>
          </p:cNvPr>
          <p:cNvSpPr/>
          <p:nvPr userDrawn="1"/>
        </p:nvSpPr>
        <p:spPr>
          <a:xfrm>
            <a:off x="4093630" y="9154268"/>
            <a:ext cx="16589049" cy="1322008"/>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91392" rIns="182785" bIns="91392" numCol="1" spcCol="0" rtlCol="0" fromWordArt="0" anchor="ctr" anchorCtr="0" forceAA="0" compatLnSpc="1">
            <a:prstTxWarp prst="textNoShape">
              <a:avLst/>
            </a:prstTxWarp>
            <a:noAutofit/>
          </a:bodyPr>
          <a:lstStyle/>
          <a:p>
            <a:pPr lvl="0" algn="l" rtl="0"/>
            <a:r>
              <a:rPr lang="en-US" sz="3198">
                <a:solidFill>
                  <a:schemeClr val="tx1"/>
                </a:solidFill>
                <a:latin typeface="+mj-lt"/>
                <a:cs typeface="Cairo" pitchFamily="2" charset="-78"/>
                <a:sym typeface="Cairo" pitchFamily="2" charset="-78"/>
              </a:rPr>
              <a:t>Areas of Improvement</a:t>
            </a:r>
          </a:p>
        </p:txBody>
      </p:sp>
    </p:spTree>
    <p:extLst>
      <p:ext uri="{BB962C8B-B14F-4D97-AF65-F5344CB8AC3E}">
        <p14:creationId xmlns:p14="http://schemas.microsoft.com/office/powerpoint/2010/main" val="235749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heme" Target="../theme/theme2.xml"/><Relationship Id="rId5" Type="http://schemas.openxmlformats.org/officeDocument/2006/relationships/image" Target="../media/image1.emf"/><Relationship Id="rId4" Type="http://schemas.openxmlformats.org/officeDocument/2006/relationships/oleObject" Target="../embeddings/oleObject3.bin"/></Relationships>
</file>

<file path=ppt/slideMasters/_rels/slideMaster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4.xml"/><Relationship Id="rId7" Type="http://schemas.openxmlformats.org/officeDocument/2006/relationships/tags" Target="../tags/tag7.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3.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13.xml"/><Relationship Id="rId3" Type="http://schemas.openxmlformats.org/officeDocument/2006/relationships/slideLayout" Target="../slideLayouts/slideLayout9.xml"/><Relationship Id="rId7"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emf"/><Relationship Id="rId5" Type="http://schemas.openxmlformats.org/officeDocument/2006/relationships/slideLayout" Target="../slideLayouts/slideLayout11.xml"/><Relationship Id="rId10" Type="http://schemas.openxmlformats.org/officeDocument/2006/relationships/oleObject" Target="../embeddings/oleObject10.bin"/><Relationship Id="rId4" Type="http://schemas.openxmlformats.org/officeDocument/2006/relationships/slideLayout" Target="../slideLayouts/slideLayout10.xml"/><Relationship Id="rId9" Type="http://schemas.openxmlformats.org/officeDocument/2006/relationships/tags" Target="../tags/tag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
            </p:custDataLst>
            <p:extLst>
              <p:ext uri="{D42A27DB-BD31-4B8C-83A1-F6EECF244321}">
                <p14:modId xmlns:p14="http://schemas.microsoft.com/office/powerpoint/2010/main" val="715994922"/>
              </p:ext>
            </p:extLst>
          </p:nvPr>
        </p:nvGraphicFramePr>
        <p:xfrm>
          <a:off x="3182" y="3181"/>
          <a:ext cx="3175" cy="3174"/>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3182" y="3181"/>
                        <a:ext cx="3175"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4"/>
            </p:custDataLst>
          </p:nvPr>
        </p:nvSpPr>
        <p:spPr>
          <a:xfrm>
            <a:off x="13" y="2"/>
            <a:ext cx="317337"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7"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50" y="3568244"/>
            <a:ext cx="21855310"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50" y="1245604"/>
            <a:ext cx="21855310" cy="664798"/>
          </a:xfrm>
          <a:prstGeom prst="rect">
            <a:avLst/>
          </a:prstGeom>
        </p:spPr>
        <p:txBody>
          <a:bodyPr vert="horz" wrap="square" lIns="0" tIns="0" rIns="0" bIns="0" rtlCol="0" anchor="t">
            <a:spAutoFit/>
          </a:bodyPr>
          <a:lstStyle/>
          <a:p>
            <a:r>
              <a:rPr lang="en-US"/>
              <a:t>Click to add title</a:t>
            </a:r>
          </a:p>
        </p:txBody>
      </p:sp>
      <p:sp>
        <p:nvSpPr>
          <p:cNvPr id="10" name="TextBox 9">
            <a:extLst>
              <a:ext uri="{FF2B5EF4-FFF2-40B4-BE49-F238E27FC236}">
                <a16:creationId xmlns:a16="http://schemas.microsoft.com/office/drawing/2014/main" id="{2B712842-B04E-CEC0-8380-AA9127C9CEDE}"/>
              </a:ext>
            </a:extLst>
          </p:cNvPr>
          <p:cNvSpPr txBox="1"/>
          <p:nvPr userDrawn="1">
            <p:extLst>
              <p:ext uri="{1162E1C5-73C7-4A58-AE30-91384D911F3F}">
                <p184:classification xmlns:p184="http://schemas.microsoft.com/office/powerpoint/2018/4/main" val="ftr"/>
              </p:ext>
            </p:extLst>
          </p:nvPr>
        </p:nvSpPr>
        <p:spPr>
          <a:xfrm>
            <a:off x="63500" y="13500100"/>
            <a:ext cx="1820926"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Company General Use</a:t>
            </a:r>
          </a:p>
        </p:txBody>
      </p:sp>
    </p:spTree>
    <p:extLst>
      <p:ext uri="{BB962C8B-B14F-4D97-AF65-F5344CB8AC3E}">
        <p14:creationId xmlns:p14="http://schemas.microsoft.com/office/powerpoint/2010/main" val="2499440764"/>
      </p:ext>
    </p:extLst>
  </p:cSld>
  <p:clrMap bg1="lt1" tx1="dk1" bg2="lt2" tx2="dk2" accent1="accent1" accent2="accent2" accent3="accent3" accent4="accent4" accent5="accent5" accent6="accent6" hlink="hlink" folHlink="folHlink"/>
  <p:sldLayoutIdLst>
    <p:sldLayoutId id="2147483711"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02" rtl="0" eaLnBrk="1" latinLnBrk="0" hangingPunct="1">
        <a:lnSpc>
          <a:spcPct val="90000"/>
        </a:lnSpc>
        <a:spcBef>
          <a:spcPct val="0"/>
        </a:spcBef>
        <a:buNone/>
        <a:defRPr sz="4797"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02"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1pPr>
      <a:lvl2pPr marL="568491" indent="-345410" algn="l" defTabSz="1827802"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2pPr>
      <a:lvl3pPr marL="1021842" indent="-331018" algn="l" defTabSz="1827802"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3pPr>
      <a:lvl4pPr marL="0" indent="0" algn="l" defTabSz="1827802" rtl="0" eaLnBrk="1" latinLnBrk="0" hangingPunct="1">
        <a:lnSpc>
          <a:spcPct val="110000"/>
        </a:lnSpc>
        <a:spcBef>
          <a:spcPts val="600"/>
        </a:spcBef>
        <a:spcAft>
          <a:spcPts val="600"/>
        </a:spcAft>
        <a:buClr>
          <a:schemeClr val="tx2"/>
        </a:buClr>
        <a:buFont typeface="Arial" panose="020B0604020202020204" pitchFamily="34" charset="0"/>
        <a:buChar char="​"/>
        <a:defRPr lang="en-US" sz="3199" kern="1200">
          <a:solidFill>
            <a:schemeClr val="tx2"/>
          </a:solidFill>
          <a:latin typeface="+mn-lt"/>
          <a:ea typeface="Calibri" panose="020F0502020204030204" pitchFamily="34" charset="0"/>
          <a:cs typeface="Cairo" pitchFamily="2" charset="-78"/>
          <a:sym typeface="Cairo" pitchFamily="2" charset="-78"/>
        </a:defRPr>
      </a:lvl4pPr>
      <a:lvl5pPr marL="0" indent="0" algn="l" defTabSz="1827802" rtl="0" eaLnBrk="1" latinLnBrk="0" hangingPunct="1">
        <a:lnSpc>
          <a:spcPct val="100000"/>
        </a:lnSpc>
        <a:spcBef>
          <a:spcPts val="0"/>
        </a:spcBef>
        <a:spcAft>
          <a:spcPts val="600"/>
        </a:spcAft>
        <a:buClrTx/>
        <a:buFont typeface="Arial" panose="020B0604020202020204" pitchFamily="34" charset="0"/>
        <a:buChar char="​"/>
        <a:defRPr lang="en-US" sz="3199" b="1" kern="1200" smtClean="0">
          <a:solidFill>
            <a:schemeClr val="tx1"/>
          </a:solidFill>
          <a:latin typeface="+mn-lt"/>
          <a:ea typeface="Calibri" panose="020F0502020204030204" pitchFamily="34" charset="0"/>
          <a:cs typeface="Cairo" pitchFamily="2" charset="-78"/>
          <a:sym typeface="Cairo" pitchFamily="2" charset="-78"/>
        </a:defRPr>
      </a:lvl5pPr>
      <a:lvl6pPr marL="539455" indent="-304633" algn="l" defTabSz="1827802" rtl="0" eaLnBrk="1" latinLnBrk="0" hangingPunct="1">
        <a:lnSpc>
          <a:spcPct val="90000"/>
        </a:lnSpc>
        <a:spcBef>
          <a:spcPts val="0"/>
        </a:spcBef>
        <a:spcAft>
          <a:spcPts val="1199"/>
        </a:spcAft>
        <a:buClr>
          <a:schemeClr val="tx2"/>
        </a:buClr>
        <a:buFont typeface="Arial" panose="020B0604020202020204" pitchFamily="34" charset="0"/>
        <a:buChar char="•"/>
        <a:defRPr lang="en-US" sz="3199"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02" rtl="0" eaLnBrk="1" latinLnBrk="0" hangingPunct="1">
        <a:lnSpc>
          <a:spcPct val="90000"/>
        </a:lnSpc>
        <a:spcBef>
          <a:spcPts val="1799"/>
        </a:spcBef>
        <a:spcAft>
          <a:spcPts val="1799"/>
        </a:spcAft>
        <a:buFont typeface="Arial" panose="020B0604020202020204" pitchFamily="34" charset="0"/>
        <a:buChar char="​"/>
        <a:defRPr lang="en-US" sz="8795"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02" rtl="0" eaLnBrk="1" latinLnBrk="0" hangingPunct="1">
        <a:lnSpc>
          <a:spcPct val="90000"/>
        </a:lnSpc>
        <a:spcBef>
          <a:spcPts val="1799"/>
        </a:spcBef>
        <a:spcAft>
          <a:spcPts val="0"/>
        </a:spcAft>
        <a:buFont typeface="Arial" panose="020B0604020202020204" pitchFamily="34" charset="0"/>
        <a:buChar char="​"/>
        <a:defRPr lang="en-US" sz="10794"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02" rtl="0" eaLnBrk="1" latinLnBrk="0" hangingPunct="1">
        <a:lnSpc>
          <a:spcPct val="100000"/>
        </a:lnSpc>
        <a:spcBef>
          <a:spcPts val="0"/>
        </a:spcBef>
        <a:spcAft>
          <a:spcPts val="1799"/>
        </a:spcAft>
        <a:buFont typeface="Arial" panose="020B0604020202020204" pitchFamily="34" charset="0"/>
        <a:buChar char="​"/>
        <a:defRPr lang="en-US" sz="4797" kern="1200" baseline="0" dirty="0">
          <a:solidFill>
            <a:schemeClr val="tx2"/>
          </a:solidFill>
          <a:latin typeface="+mn-lt"/>
          <a:ea typeface="Calibri" panose="020F0502020204030204" pitchFamily="34" charset="0"/>
          <a:cs typeface="Cairo" pitchFamily="2" charset="-78"/>
          <a:sym typeface="Cairo" pitchFamily="2" charset="-78"/>
        </a:defRPr>
      </a:lvl9pPr>
    </p:bodyStyle>
    <p:otherStyle>
      <a:defPPr>
        <a:defRPr lang="en-US"/>
      </a:defPPr>
      <a:lvl1pPr marL="0" algn="l" defTabSz="1827802" rtl="0" eaLnBrk="1" latinLnBrk="0" hangingPunct="1">
        <a:defRPr sz="3598" kern="1200">
          <a:solidFill>
            <a:schemeClr val="tx1"/>
          </a:solidFill>
          <a:latin typeface="+mn-lt"/>
          <a:ea typeface="+mn-ea"/>
          <a:cs typeface="+mn-cs"/>
        </a:defRPr>
      </a:lvl1pPr>
      <a:lvl2pPr marL="913901" algn="l" defTabSz="1827802" rtl="0" eaLnBrk="1" latinLnBrk="0" hangingPunct="1">
        <a:defRPr sz="3598" kern="1200">
          <a:solidFill>
            <a:schemeClr val="tx1"/>
          </a:solidFill>
          <a:latin typeface="+mn-lt"/>
          <a:ea typeface="+mn-ea"/>
          <a:cs typeface="+mn-cs"/>
        </a:defRPr>
      </a:lvl2pPr>
      <a:lvl3pPr marL="1827802" algn="l" defTabSz="1827802" rtl="0" eaLnBrk="1" latinLnBrk="0" hangingPunct="1">
        <a:defRPr sz="3598" kern="1200">
          <a:solidFill>
            <a:schemeClr val="tx1"/>
          </a:solidFill>
          <a:latin typeface="+mn-lt"/>
          <a:ea typeface="+mn-ea"/>
          <a:cs typeface="+mn-cs"/>
        </a:defRPr>
      </a:lvl3pPr>
      <a:lvl4pPr marL="2741702" algn="l" defTabSz="1827802" rtl="0" eaLnBrk="1" latinLnBrk="0" hangingPunct="1">
        <a:defRPr sz="3598" kern="1200">
          <a:solidFill>
            <a:schemeClr val="tx1"/>
          </a:solidFill>
          <a:latin typeface="+mn-lt"/>
          <a:ea typeface="+mn-ea"/>
          <a:cs typeface="+mn-cs"/>
        </a:defRPr>
      </a:lvl4pPr>
      <a:lvl5pPr marL="3655603" algn="l" defTabSz="1827802" rtl="0" eaLnBrk="1" latinLnBrk="0" hangingPunct="1">
        <a:defRPr sz="3598" kern="1200">
          <a:solidFill>
            <a:schemeClr val="tx1"/>
          </a:solidFill>
          <a:latin typeface="+mn-lt"/>
          <a:ea typeface="+mn-ea"/>
          <a:cs typeface="+mn-cs"/>
        </a:defRPr>
      </a:lvl5pPr>
      <a:lvl6pPr marL="4569505" algn="l" defTabSz="1827802" rtl="0" eaLnBrk="1" latinLnBrk="0" hangingPunct="1">
        <a:defRPr sz="3598" kern="1200">
          <a:solidFill>
            <a:schemeClr val="tx1"/>
          </a:solidFill>
          <a:latin typeface="+mn-lt"/>
          <a:ea typeface="+mn-ea"/>
          <a:cs typeface="+mn-cs"/>
        </a:defRPr>
      </a:lvl6pPr>
      <a:lvl7pPr marL="5483406" algn="l" defTabSz="1827802" rtl="0" eaLnBrk="1" latinLnBrk="0" hangingPunct="1">
        <a:defRPr sz="3598" kern="1200">
          <a:solidFill>
            <a:schemeClr val="tx1"/>
          </a:solidFill>
          <a:latin typeface="+mn-lt"/>
          <a:ea typeface="+mn-ea"/>
          <a:cs typeface="+mn-cs"/>
        </a:defRPr>
      </a:lvl7pPr>
      <a:lvl8pPr marL="6397306" algn="l" defTabSz="1827802" rtl="0" eaLnBrk="1" latinLnBrk="0" hangingPunct="1">
        <a:defRPr sz="3598" kern="1200">
          <a:solidFill>
            <a:schemeClr val="tx1"/>
          </a:solidFill>
          <a:latin typeface="+mn-lt"/>
          <a:ea typeface="+mn-ea"/>
          <a:cs typeface="+mn-cs"/>
        </a:defRPr>
      </a:lvl8pPr>
      <a:lvl9pPr marL="7311207" algn="l" defTabSz="1827802"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userDrawn="1">
          <p15:clr>
            <a:srgbClr val="F26B43"/>
          </p15:clr>
        </p15:guide>
        <p15:guide id="2" pos="792" userDrawn="1">
          <p15:clr>
            <a:srgbClr val="F26B43"/>
          </p15:clr>
        </p15:guide>
        <p15:guide id="3" pos="14561" userDrawn="1">
          <p15:clr>
            <a:srgbClr val="F26B43"/>
          </p15:clr>
        </p15:guide>
        <p15:guide id="4" orient="horz" pos="776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514927083"/>
              </p:ext>
            </p:extLst>
          </p:nvPr>
        </p:nvGraphicFramePr>
        <p:xfrm>
          <a:off x="3176" y="3177"/>
          <a:ext cx="3172" cy="3174"/>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3176" y="3177"/>
                        <a:ext cx="3172"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3"/>
            </p:custDataLst>
          </p:nvPr>
        </p:nvSpPr>
        <p:spPr>
          <a:xfrm>
            <a:off x="0" y="0"/>
            <a:ext cx="317335"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8"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44" y="3568244"/>
            <a:ext cx="21855311"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44" y="1245600"/>
            <a:ext cx="21855311" cy="683264"/>
          </a:xfrm>
          <a:prstGeom prst="rect">
            <a:avLst/>
          </a:prstGeom>
        </p:spPr>
        <p:txBody>
          <a:bodyPr vert="horz" wrap="square" lIns="0" tIns="0" rIns="0" bIns="0" rtlCol="0" anchor="t">
            <a:spAutoFit/>
          </a:bodyPr>
          <a:lstStyle/>
          <a:p>
            <a:r>
              <a:rPr lang="en-US"/>
              <a:t>Click to add title</a:t>
            </a:r>
          </a:p>
        </p:txBody>
      </p:sp>
      <p:sp>
        <p:nvSpPr>
          <p:cNvPr id="6" name="Slide Number Placeholder 5">
            <a:extLst>
              <a:ext uri="{FF2B5EF4-FFF2-40B4-BE49-F238E27FC236}">
                <a16:creationId xmlns:a16="http://schemas.microsoft.com/office/drawing/2014/main" id="{DDFA27F8-C4CD-0E63-22D6-5D4384473A7C}"/>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7" name="Rectangle 6">
            <a:extLst>
              <a:ext uri="{FF2B5EF4-FFF2-40B4-BE49-F238E27FC236}">
                <a16:creationId xmlns:a16="http://schemas.microsoft.com/office/drawing/2014/main" id="{E9439B50-57B3-1EFA-5087-714F91DAB02A}"/>
              </a:ext>
            </a:extLst>
          </p:cNvPr>
          <p:cNvSpPr/>
          <p:nvPr userDrawn="1"/>
        </p:nvSpPr>
        <p:spPr>
          <a:xfrm>
            <a:off x="7261910" y="13302680"/>
            <a:ext cx="9847480" cy="413320"/>
          </a:xfrm>
          <a:prstGeom prst="rect">
            <a:avLst/>
          </a:prstGeom>
        </p:spPr>
        <p:txBody>
          <a:bodyPr wrap="square" anchor="ctr">
            <a:noAutofit/>
          </a:bodyPr>
          <a:lstStyle/>
          <a:p>
            <a:pPr lvl="0" algn="ctr"/>
            <a:r>
              <a:rPr lang="en-US" sz="1399" b="0">
                <a:solidFill>
                  <a:schemeClr val="bg1">
                    <a:lumMod val="65000"/>
                  </a:schemeClr>
                </a:solidFill>
                <a:latin typeface="Cairo" pitchFamily="2" charset="-78"/>
                <a:ea typeface="Calibri" panose="020F0502020204030204" pitchFamily="34" charset="0"/>
                <a:cs typeface="Cairo" pitchFamily="2" charset="-78"/>
                <a:sym typeface="Cairo" pitchFamily="2" charset="-78"/>
              </a:rPr>
              <a:t>Confidential – Copyright © 2024,  Sets Group - Mindsets Strategy &amp; Decision Advisors, All Rights Reserved</a:t>
            </a:r>
          </a:p>
        </p:txBody>
      </p:sp>
    </p:spTree>
    <p:extLst>
      <p:ext uri="{BB962C8B-B14F-4D97-AF65-F5344CB8AC3E}">
        <p14:creationId xmlns:p14="http://schemas.microsoft.com/office/powerpoint/2010/main" val="3096564340"/>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86" rtl="0" eaLnBrk="1" latinLnBrk="0" hangingPunct="1">
        <a:lnSpc>
          <a:spcPct val="90000"/>
        </a:lnSpc>
        <a:spcBef>
          <a:spcPct val="0"/>
        </a:spcBef>
        <a:buNone/>
        <a:defRPr sz="4798"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86"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1pPr>
      <a:lvl2pPr marL="568516" indent="-345427" algn="l" defTabSz="1827886"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2pPr>
      <a:lvl3pPr marL="1021889" indent="-331034" algn="l" defTabSz="1827886"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n-lt"/>
          <a:ea typeface="Calibri" panose="020F0502020204030204" pitchFamily="34" charset="0"/>
          <a:cs typeface="Cairo" pitchFamily="2" charset="-78"/>
          <a:sym typeface="Cairo" pitchFamily="2" charset="-78"/>
        </a:defRPr>
      </a:lvl3pPr>
      <a:lvl4pPr marL="0" indent="0" algn="l" defTabSz="1827886" rtl="0" eaLnBrk="1" latinLnBrk="0" hangingPunct="1">
        <a:lnSpc>
          <a:spcPct val="110000"/>
        </a:lnSpc>
        <a:spcBef>
          <a:spcPts val="600"/>
        </a:spcBef>
        <a:spcAft>
          <a:spcPts val="600"/>
        </a:spcAft>
        <a:buClr>
          <a:schemeClr val="tx2"/>
        </a:buClr>
        <a:buFont typeface="Arial" panose="020B0604020202020204" pitchFamily="34" charset="0"/>
        <a:buChar char="​"/>
        <a:defRPr lang="en-US" sz="3198" kern="1200">
          <a:solidFill>
            <a:schemeClr val="tx2"/>
          </a:solidFill>
          <a:latin typeface="+mn-lt"/>
          <a:ea typeface="Calibri" panose="020F0502020204030204" pitchFamily="34" charset="0"/>
          <a:cs typeface="Cairo" pitchFamily="2" charset="-78"/>
          <a:sym typeface="Cairo" pitchFamily="2" charset="-78"/>
        </a:defRPr>
      </a:lvl4pPr>
      <a:lvl5pPr marL="0" indent="0" algn="l" defTabSz="1827886" rtl="0" eaLnBrk="1" latinLnBrk="0" hangingPunct="1">
        <a:lnSpc>
          <a:spcPct val="100000"/>
        </a:lnSpc>
        <a:spcBef>
          <a:spcPts val="0"/>
        </a:spcBef>
        <a:spcAft>
          <a:spcPts val="600"/>
        </a:spcAft>
        <a:buClrTx/>
        <a:buFont typeface="Arial" panose="020B0604020202020204" pitchFamily="34" charset="0"/>
        <a:buChar char="​"/>
        <a:defRPr lang="en-US" sz="3198" b="1" kern="1200" smtClean="0">
          <a:solidFill>
            <a:schemeClr val="tx1"/>
          </a:solidFill>
          <a:latin typeface="+mn-lt"/>
          <a:ea typeface="Calibri" panose="020F0502020204030204" pitchFamily="34" charset="0"/>
          <a:cs typeface="Cairo" pitchFamily="2" charset="-78"/>
          <a:sym typeface="Cairo" pitchFamily="2" charset="-78"/>
        </a:defRPr>
      </a:lvl5pPr>
      <a:lvl6pPr marL="539480" indent="-304648" algn="l" defTabSz="1827886" rtl="0" eaLnBrk="1" latinLnBrk="0" hangingPunct="1">
        <a:lnSpc>
          <a:spcPct val="90000"/>
        </a:lnSpc>
        <a:spcBef>
          <a:spcPts val="0"/>
        </a:spcBef>
        <a:spcAft>
          <a:spcPts val="1199"/>
        </a:spcAft>
        <a:buClr>
          <a:schemeClr val="tx2"/>
        </a:buClr>
        <a:buFont typeface="Arial" panose="020B0604020202020204" pitchFamily="34" charset="0"/>
        <a:buChar char="•"/>
        <a:defRPr lang="en-US" sz="3198" kern="1200" smtClean="0">
          <a:solidFill>
            <a:schemeClr val="tx1"/>
          </a:solidFill>
          <a:latin typeface="+mn-lt"/>
          <a:ea typeface="Calibri" panose="020F0502020204030204" pitchFamily="34" charset="0"/>
          <a:cs typeface="Cairo" pitchFamily="2" charset="-78"/>
          <a:sym typeface="Cairo" pitchFamily="2" charset="-78"/>
        </a:defRPr>
      </a:lvl6pPr>
      <a:lvl7pPr marL="0" indent="0" algn="l" defTabSz="1827886" rtl="0" eaLnBrk="1" latinLnBrk="0" hangingPunct="1">
        <a:lnSpc>
          <a:spcPct val="90000"/>
        </a:lnSpc>
        <a:spcBef>
          <a:spcPts val="1799"/>
        </a:spcBef>
        <a:spcAft>
          <a:spcPts val="1799"/>
        </a:spcAft>
        <a:buFont typeface="Arial" panose="020B0604020202020204" pitchFamily="34" charset="0"/>
        <a:buChar char="​"/>
        <a:defRPr lang="en-US" sz="8796" kern="1200" baseline="0" smtClean="0">
          <a:solidFill>
            <a:schemeClr val="tx1"/>
          </a:solidFill>
          <a:latin typeface="+mn-lt"/>
          <a:ea typeface="Calibri" panose="020F0502020204030204" pitchFamily="34" charset="0"/>
          <a:cs typeface="Cairo" pitchFamily="2" charset="-78"/>
          <a:sym typeface="Cairo" pitchFamily="2" charset="-78"/>
        </a:defRPr>
      </a:lvl7pPr>
      <a:lvl8pPr marL="0" indent="0" algn="l" defTabSz="1827886" rtl="0" eaLnBrk="1" latinLnBrk="0" hangingPunct="1">
        <a:lnSpc>
          <a:spcPct val="90000"/>
        </a:lnSpc>
        <a:spcBef>
          <a:spcPts val="1799"/>
        </a:spcBef>
        <a:spcAft>
          <a:spcPts val="0"/>
        </a:spcAft>
        <a:buFont typeface="Arial" panose="020B0604020202020204" pitchFamily="34" charset="0"/>
        <a:buChar char="​"/>
        <a:defRPr lang="en-US" sz="10795" kern="1200" baseline="0" smtClean="0">
          <a:solidFill>
            <a:schemeClr val="tx2"/>
          </a:solidFill>
          <a:latin typeface="+mn-lt"/>
          <a:ea typeface="Calibri" panose="020F0502020204030204" pitchFamily="34" charset="0"/>
          <a:cs typeface="Cairo" pitchFamily="2" charset="-78"/>
          <a:sym typeface="Cairo" pitchFamily="2" charset="-78"/>
        </a:defRPr>
      </a:lvl8pPr>
      <a:lvl9pPr marL="0" indent="0" algn="l" defTabSz="1827886" rtl="0" eaLnBrk="1" latinLnBrk="0" hangingPunct="1">
        <a:lnSpc>
          <a:spcPct val="100000"/>
        </a:lnSpc>
        <a:spcBef>
          <a:spcPts val="0"/>
        </a:spcBef>
        <a:spcAft>
          <a:spcPts val="1799"/>
        </a:spcAft>
        <a:buFont typeface="Arial" panose="020B0604020202020204" pitchFamily="34" charset="0"/>
        <a:buChar char="​"/>
        <a:defRPr lang="en-US" sz="4798" kern="1200" baseline="0" dirty="0">
          <a:solidFill>
            <a:schemeClr val="tx2"/>
          </a:solidFill>
          <a:latin typeface="+mn-lt"/>
          <a:ea typeface="Calibri" panose="020F0502020204030204" pitchFamily="34" charset="0"/>
          <a:cs typeface="Cairo" pitchFamily="2" charset="-78"/>
          <a:sym typeface="Cairo" pitchFamily="2" charset="-78"/>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p15:clr>
            <a:srgbClr val="F26B43"/>
          </p15:clr>
        </p15:guide>
        <p15:guide id="2" pos="792">
          <p15:clr>
            <a:srgbClr val="F26B43"/>
          </p15:clr>
        </p15:guide>
        <p15:guide id="3" pos="14568">
          <p15:clr>
            <a:srgbClr val="F26B43"/>
          </p15:clr>
        </p15:guide>
        <p15:guide id="4" orient="horz" pos="776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5">
            <a:hueOff val="5781826"/>
            <a:lumOff val="34716"/>
          </a:schemeClr>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131114-CEB8-E7A5-1028-91683ECCCB93}"/>
              </a:ext>
            </a:extLst>
          </p:cNvPr>
          <p:cNvGraphicFramePr>
            <a:graphicFrameLocks noChangeAspect="1"/>
          </p:cNvGraphicFramePr>
          <p:nvPr userDrawn="1">
            <p:custDataLst>
              <p:tags r:id="rId7"/>
            </p:custDataLst>
            <p:extLst>
              <p:ext uri="{D42A27DB-BD31-4B8C-83A1-F6EECF244321}">
                <p14:modId xmlns:p14="http://schemas.microsoft.com/office/powerpoint/2010/main" val="3794960636"/>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8" imgW="512" imgH="511" progId="TCLayout.ActiveDocument.1">
                  <p:embed/>
                </p:oleObj>
              </mc:Choice>
              <mc:Fallback>
                <p:oleObj name="think-cell Slide" r:id="rId8" imgW="512" imgH="511" progId="TCLayout.ActiveDocument.1">
                  <p:embed/>
                  <p:pic>
                    <p:nvPicPr>
                      <p:cNvPr id="4" name="think-cell data - do not delete" hidden="1">
                        <a:extLst>
                          <a:ext uri="{FF2B5EF4-FFF2-40B4-BE49-F238E27FC236}">
                            <a16:creationId xmlns:a16="http://schemas.microsoft.com/office/drawing/2014/main" id="{61131114-CEB8-E7A5-1028-91683ECCCB93}"/>
                          </a:ext>
                        </a:extLst>
                      </p:cNvPr>
                      <p:cNvPicPr/>
                      <p:nvPr/>
                    </p:nvPicPr>
                    <p:blipFill>
                      <a:blip r:embed="rId9"/>
                      <a:stretch>
                        <a:fillRect/>
                      </a:stretch>
                    </p:blipFill>
                    <p:spPr>
                      <a:xfrm>
                        <a:off x="1587" y="1588"/>
                        <a:ext cx="1587" cy="1588"/>
                      </a:xfrm>
                      <a:prstGeom prst="rect">
                        <a:avLst/>
                      </a:prstGeom>
                    </p:spPr>
                  </p:pic>
                </p:oleObj>
              </mc:Fallback>
            </mc:AlternateContent>
          </a:graphicData>
        </a:graphic>
      </p:graphicFrame>
      <p:sp>
        <p:nvSpPr>
          <p:cNvPr id="2" name="Slide Title"/>
          <p:cNvSpPr txBox="1">
            <a:spLocks noGrp="1"/>
          </p:cNvSpPr>
          <p:nvPr>
            <p:ph type="title" hasCustomPrompt="1"/>
          </p:nvPr>
        </p:nvSpPr>
        <p:spPr>
          <a:xfrm>
            <a:off x="1827847" y="1860083"/>
            <a:ext cx="20752372"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0" marR="0" indent="0" algn="l" defTabSz="2438338" rtl="0" latinLnBrk="0">
              <a:lnSpc>
                <a:spcPct val="80000"/>
              </a:lnSpc>
              <a:spcBef>
                <a:spcPts val="0"/>
              </a:spcBef>
              <a:spcAft>
                <a:spcPts val="0"/>
              </a:spcAft>
              <a:buClrTx/>
              <a:buSzTx/>
              <a:buFontTx/>
              <a:buNone/>
              <a:tabLst/>
            </a:pPr>
            <a:endParaRPr/>
          </a:p>
        </p:txBody>
      </p:sp>
      <p:sp>
        <p:nvSpPr>
          <p:cNvPr id="3" name="Body Level One…"/>
          <p:cNvSpPr txBox="1">
            <a:spLocks noGrp="1"/>
          </p:cNvSpPr>
          <p:nvPr>
            <p:ph type="body" idx="1" hasCustomPrompt="1"/>
          </p:nvPr>
        </p:nvSpPr>
        <p:spPr>
          <a:xfrm>
            <a:off x="1828731" y="5464097"/>
            <a:ext cx="20752372" cy="6391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6" name="Slide Number">
            <a:extLst>
              <a:ext uri="{FF2B5EF4-FFF2-40B4-BE49-F238E27FC236}">
                <a16:creationId xmlns:a16="http://schemas.microsoft.com/office/drawing/2014/main" id="{361CE385-6D0F-69F6-0AAF-327AEF8F0300}"/>
              </a:ext>
            </a:extLst>
          </p:cNvPr>
          <p:cNvSpPr txBox="1">
            <a:spLocks noGrp="1"/>
          </p:cNvSpPr>
          <p:nvPr>
            <p:ph type="sldNum" sz="quarter" idx="4"/>
          </p:nvPr>
        </p:nvSpPr>
        <p:spPr>
          <a:xfrm>
            <a:off x="23413542" y="596294"/>
            <a:ext cx="376510" cy="379591"/>
          </a:xfrm>
          <a:prstGeom prst="rect">
            <a:avLst/>
          </a:prstGeom>
          <a:ln w="12700">
            <a:miter lim="400000"/>
          </a:ln>
        </p:spPr>
        <p:txBody>
          <a:bodyPr wrap="none" lIns="50800" tIns="50800" rIns="50800" bIns="50800" anchor="b">
            <a:spAutoFit/>
          </a:bodyPr>
          <a:lstStyle>
            <a:lvl1pPr defTabSz="583908">
              <a:defRPr sz="1799">
                <a:solidFill>
                  <a:srgbClr val="000000"/>
                </a:solidFill>
                <a:latin typeface="Avenir Next Arabic Demi" panose="020B0703020202020204" pitchFamily="34" charset="-78"/>
                <a:cs typeface="Avenir Next Arabic Demi" panose="020B0703020202020204" pitchFamily="34" charset="-78"/>
                <a:sym typeface="Avenir Next Arabic Demi" panose="020B0703020202020204" pitchFamily="34" charset="-78"/>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7639276"/>
      </p:ext>
    </p:extLst>
  </p:cSld>
  <p:clrMap bg1="lt1" tx1="dk1" bg2="lt2" tx2="dk2" accent1="accent1" accent2="accent2" accent3="accent3" accent4="accent4" accent5="accent5" accent6="accent6" hlink="hlink" folHlink="folHlink"/>
  <p:sldLayoutIdLst>
    <p:sldLayoutId id="2147483726" r:id="rId1"/>
    <p:sldLayoutId id="2147483733" r:id="rId2"/>
    <p:sldLayoutId id="2147483730" r:id="rId3"/>
    <p:sldLayoutId id="2147483741" r:id="rId4"/>
    <p:sldLayoutId id="2147483742" r:id="rId5"/>
  </p:sldLayoutIdLst>
  <p:transition spd="med"/>
  <p:hf hdr="0" ftr="0" dt="0"/>
  <p:txStyles>
    <p:titleStyle>
      <a:lvl1pPr marL="0" marR="0" indent="0" algn="l" defTabSz="2437119" rtl="0"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0" marR="0" indent="456971"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2pPr>
      <a:lvl3pPr marL="0" marR="0" indent="913943"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3pPr>
      <a:lvl4pPr marL="0" marR="0" indent="1370914"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4pPr>
      <a:lvl5pPr marL="0" marR="0" indent="1827886"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5pPr>
      <a:lvl6pPr marL="0" marR="0" indent="2284857"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6pPr>
      <a:lvl7pPr marL="0" marR="0" indent="2741828"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7pPr>
      <a:lvl8pPr marL="0" marR="0" indent="3198800"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8pPr>
      <a:lvl9pPr marL="0" marR="0" indent="3655771" algn="l" defTabSz="2437119" latinLnBrk="0">
        <a:lnSpc>
          <a:spcPct val="80000"/>
        </a:lnSpc>
        <a:spcBef>
          <a:spcPts val="0"/>
        </a:spcBef>
        <a:spcAft>
          <a:spcPts val="0"/>
        </a:spcAft>
        <a:buClrTx/>
        <a:buSzTx/>
        <a:buFontTx/>
        <a:buNone/>
        <a:tabLst/>
        <a:defRPr sz="8496" b="0" i="0" u="none" strike="noStrike" cap="none" spc="-170" baseline="0">
          <a:solidFill>
            <a:schemeClr val="accent3">
              <a:hueOff val="6941506"/>
              <a:satOff val="-63905"/>
              <a:lumOff val="-22035"/>
            </a:schemeClr>
          </a:solidFill>
          <a:uFillTx/>
          <a:latin typeface="Avenir Next Arabic Bold"/>
          <a:ea typeface="Avenir Next Arabic Bold"/>
          <a:cs typeface="Avenir Next Arabic Bold"/>
          <a:sym typeface="Avenir Next Arabic Bold"/>
        </a:defRPr>
      </a:lvl9pPr>
    </p:titleStyle>
    <p:bodyStyle>
      <a:lvl1pPr marL="609295"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1218590"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827886"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2437181"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3046476" marR="0" indent="-609295" algn="l" defTabSz="2437119" latinLnBrk="0">
        <a:lnSpc>
          <a:spcPct val="90000"/>
        </a:lnSpc>
        <a:spcBef>
          <a:spcPts val="4498"/>
        </a:spcBef>
        <a:spcAft>
          <a:spcPts val="0"/>
        </a:spcAft>
        <a:buClrTx/>
        <a:buSzPct val="123000"/>
        <a:buFontTx/>
        <a:buChar char="•"/>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p:bodyStyle>
    <p:other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tx1"/>
          </a:solidFill>
          <a:uFillTx/>
          <a:latin typeface="+mn-lt"/>
          <a:ea typeface="+mn-ea"/>
          <a:cs typeface="+mn-cs"/>
          <a:sym typeface="Helvetica Neue"/>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
            </p:custDataLst>
            <p:extLst>
              <p:ext uri="{D42A27DB-BD31-4B8C-83A1-F6EECF244321}">
                <p14:modId xmlns:p14="http://schemas.microsoft.com/office/powerpoint/2010/main" val="285015974"/>
              </p:ext>
            </p:extLst>
          </p:nvPr>
        </p:nvGraphicFramePr>
        <p:xfrm>
          <a:off x="3176" y="3177"/>
          <a:ext cx="3172" cy="3174"/>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3176" y="3177"/>
                        <a:ext cx="3172" cy="317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5FB06B-B937-4B37-B092-FF69A90E41E7}"/>
              </a:ext>
            </a:extLst>
          </p:cNvPr>
          <p:cNvSpPr/>
          <p:nvPr userDrawn="1">
            <p:custDataLst>
              <p:tags r:id="rId9"/>
            </p:custDataLst>
          </p:nvPr>
        </p:nvSpPr>
        <p:spPr>
          <a:xfrm>
            <a:off x="0" y="0"/>
            <a:ext cx="317335" cy="3175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798" b="0" i="0" baseline="0">
              <a:solidFill>
                <a:srgbClr val="FFFFFF"/>
              </a:solidFill>
              <a:latin typeface="Cairo" pitchFamily="2" charset="-78"/>
              <a:ea typeface="Calibri" panose="020F0502020204030204" pitchFamily="34" charset="0"/>
              <a:cs typeface="Cairo" pitchFamily="2" charset="-78"/>
              <a:sym typeface="Cairo" pitchFamily="2" charset="-78"/>
            </a:endParaRPr>
          </a:p>
        </p:txBody>
      </p:sp>
      <p:sp>
        <p:nvSpPr>
          <p:cNvPr id="4" name="Text Placeholder 3"/>
          <p:cNvSpPr>
            <a:spLocks noGrp="1"/>
          </p:cNvSpPr>
          <p:nvPr>
            <p:ph type="body" idx="1"/>
          </p:nvPr>
        </p:nvSpPr>
        <p:spPr>
          <a:xfrm>
            <a:off x="1259344" y="3568244"/>
            <a:ext cx="21855311" cy="87026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9" name="Title Placeholder 1"/>
          <p:cNvSpPr>
            <a:spLocks noGrp="1"/>
          </p:cNvSpPr>
          <p:nvPr>
            <p:ph type="title"/>
          </p:nvPr>
        </p:nvSpPr>
        <p:spPr>
          <a:xfrm>
            <a:off x="1259344" y="1245600"/>
            <a:ext cx="21855311" cy="683264"/>
          </a:xfrm>
          <a:prstGeom prst="rect">
            <a:avLst/>
          </a:prstGeom>
        </p:spPr>
        <p:txBody>
          <a:bodyPr vert="horz" wrap="square" lIns="0" tIns="0" rIns="0" bIns="0" rtlCol="0" anchor="t">
            <a:spAutoFit/>
          </a:bodyPr>
          <a:lstStyle/>
          <a:p>
            <a:r>
              <a:rPr lang="en-US"/>
              <a:t>Click to add title</a:t>
            </a:r>
          </a:p>
        </p:txBody>
      </p:sp>
      <p:sp>
        <p:nvSpPr>
          <p:cNvPr id="6" name="Slide Number Placeholder 5">
            <a:extLst>
              <a:ext uri="{FF2B5EF4-FFF2-40B4-BE49-F238E27FC236}">
                <a16:creationId xmlns:a16="http://schemas.microsoft.com/office/drawing/2014/main" id="{DDFA27F8-C4CD-0E63-22D6-5D4384473A7C}"/>
              </a:ext>
            </a:extLst>
          </p:cNvPr>
          <p:cNvSpPr>
            <a:spLocks noGrp="1"/>
          </p:cNvSpPr>
          <p:nvPr>
            <p:ph type="sldNum" sz="quarter" idx="4"/>
          </p:nvPr>
        </p:nvSpPr>
        <p:spPr>
          <a:xfrm>
            <a:off x="21934170" y="12712701"/>
            <a:ext cx="761603" cy="730250"/>
          </a:xfrm>
          <a:prstGeom prst="rect">
            <a:avLst/>
          </a:prstGeom>
        </p:spPr>
        <p:txBody>
          <a:bodyPr vert="horz" lIns="91440" tIns="45720" rIns="91440" bIns="45720" rtlCol="0" anchor="ctr"/>
          <a:lstStyle>
            <a:lvl1pPr algn="ctr">
              <a:defRPr sz="1999">
                <a:solidFill>
                  <a:schemeClr val="tx1">
                    <a:tint val="75000"/>
                  </a:schemeClr>
                </a:solidFill>
                <a:latin typeface="Cairo" pitchFamily="2" charset="-78"/>
                <a:ea typeface="Calibri" panose="020F0502020204030204" pitchFamily="34" charset="0"/>
                <a:cs typeface="Cairo" pitchFamily="2" charset="-78"/>
                <a:sym typeface="Cairo" pitchFamily="2" charset="-78"/>
              </a:defRPr>
            </a:lvl1pPr>
          </a:lstStyle>
          <a:p>
            <a:fld id="{EF4D22EC-1C4C-4463-8400-EF3BFCF2CD73}" type="slidenum">
              <a:rPr lang="en-US" smtClean="0"/>
              <a:pPr/>
              <a:t>‹#›</a:t>
            </a:fld>
            <a:endParaRPr lang="en-US"/>
          </a:p>
        </p:txBody>
      </p:sp>
      <p:sp>
        <p:nvSpPr>
          <p:cNvPr id="7" name="Rectangle 6">
            <a:extLst>
              <a:ext uri="{FF2B5EF4-FFF2-40B4-BE49-F238E27FC236}">
                <a16:creationId xmlns:a16="http://schemas.microsoft.com/office/drawing/2014/main" id="{E9439B50-57B3-1EFA-5087-714F91DAB02A}"/>
              </a:ext>
            </a:extLst>
          </p:cNvPr>
          <p:cNvSpPr/>
          <p:nvPr userDrawn="1"/>
        </p:nvSpPr>
        <p:spPr>
          <a:xfrm>
            <a:off x="7261910" y="13302680"/>
            <a:ext cx="9847480" cy="413320"/>
          </a:xfrm>
          <a:prstGeom prst="rect">
            <a:avLst/>
          </a:prstGeom>
        </p:spPr>
        <p:txBody>
          <a:bodyPr wrap="square" anchor="ctr">
            <a:noAutofit/>
          </a:bodyPr>
          <a:lstStyle/>
          <a:p>
            <a:pPr lvl="0" algn="ctr"/>
            <a:r>
              <a:rPr lang="en-US" sz="1399" b="0">
                <a:solidFill>
                  <a:schemeClr val="bg1">
                    <a:lumMod val="65000"/>
                  </a:schemeClr>
                </a:solidFill>
                <a:latin typeface="Cairo" pitchFamily="2" charset="-78"/>
                <a:ea typeface="Calibri" panose="020F0502020204030204" pitchFamily="34" charset="0"/>
                <a:cs typeface="Cairo" pitchFamily="2" charset="-78"/>
                <a:sym typeface="Cairo" pitchFamily="2" charset="-78"/>
              </a:rPr>
              <a:t>Confidential – Copyright © 2024,  Sets Group - Mindsets Strategy &amp; Decision Advisors, All Rights Reserved</a:t>
            </a:r>
          </a:p>
        </p:txBody>
      </p:sp>
    </p:spTree>
    <p:extLst>
      <p:ext uri="{BB962C8B-B14F-4D97-AF65-F5344CB8AC3E}">
        <p14:creationId xmlns:p14="http://schemas.microsoft.com/office/powerpoint/2010/main" val="221763713"/>
      </p:ext>
    </p:extLst>
  </p:cSld>
  <p:clrMap bg1="lt1" tx1="dk1" bg2="lt2" tx2="dk2" accent1="accent1" accent2="accent2" accent3="accent3" accent4="accent4" accent5="accent5" accent6="accent6" hlink="hlink" folHlink="folHlink"/>
  <p:sldLayoutIdLst>
    <p:sldLayoutId id="2147483735" r:id="rId1"/>
    <p:sldLayoutId id="2147483740" r:id="rId2"/>
    <p:sldLayoutId id="2147483736" r:id="rId3"/>
    <p:sldLayoutId id="2147483737" r:id="rId4"/>
    <p:sldLayoutId id="2147483738" r:id="rId5"/>
    <p:sldLayoutId id="2147483739"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1827886" rtl="0" eaLnBrk="1" latinLnBrk="0" hangingPunct="1">
        <a:lnSpc>
          <a:spcPct val="90000"/>
        </a:lnSpc>
        <a:spcBef>
          <a:spcPct val="0"/>
        </a:spcBef>
        <a:buNone/>
        <a:defRPr sz="4798" kern="1200">
          <a:solidFill>
            <a:schemeClr val="tx2"/>
          </a:solidFill>
          <a:latin typeface="+mj-lt"/>
          <a:ea typeface="Calibri" panose="020F0502020204030204" pitchFamily="34" charset="0"/>
          <a:cs typeface="Cairo" pitchFamily="2" charset="-78"/>
          <a:sym typeface="Cairo" pitchFamily="2" charset="-78"/>
        </a:defRPr>
      </a:lvl1pPr>
    </p:titleStyle>
    <p:bodyStyle>
      <a:lvl1pPr marL="0" indent="0" algn="l" defTabSz="1827886" rtl="0" eaLnBrk="1" latinLnBrk="0" hangingPunct="1">
        <a:lnSpc>
          <a:spcPct val="110000"/>
        </a:lnSpc>
        <a:spcBef>
          <a:spcPts val="1199"/>
        </a:spcBef>
        <a:spcAft>
          <a:spcPts val="600"/>
        </a:spcAft>
        <a:buFont typeface="Arial" panose="020B0604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1pPr>
      <a:lvl2pPr marL="568516" indent="-345427" algn="l" defTabSz="1827886" rtl="0" eaLnBrk="1" latinLnBrk="0" hangingPunct="1">
        <a:lnSpc>
          <a:spcPct val="90000"/>
        </a:lnSpc>
        <a:spcBef>
          <a:spcPts val="0"/>
        </a:spcBef>
        <a:spcAft>
          <a:spcPts val="600"/>
        </a:spcAft>
        <a:buClr>
          <a:schemeClr val="tx2"/>
        </a:buClr>
        <a:buFont typeface="Arial" panose="020B0604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2pPr>
      <a:lvl3pPr marL="1021889" indent="-331034" algn="l" defTabSz="1827886" rtl="0" eaLnBrk="1" latinLnBrk="0" hangingPunct="1">
        <a:lnSpc>
          <a:spcPct val="90000"/>
        </a:lnSpc>
        <a:spcBef>
          <a:spcPts val="0"/>
        </a:spcBef>
        <a:spcAft>
          <a:spcPts val="600"/>
        </a:spcAft>
        <a:buClr>
          <a:schemeClr val="tx2"/>
        </a:buClr>
        <a:buFont typeface="Trebuchet MS" panose="020B0603020202020204" pitchFamily="34" charset="0"/>
        <a:buChar char="–"/>
        <a:defRPr lang="en-US" sz="2399" kern="1200">
          <a:solidFill>
            <a:schemeClr val="tx1"/>
          </a:solidFill>
          <a:latin typeface="+mj-lt"/>
          <a:ea typeface="Calibri" panose="020F0502020204030204" pitchFamily="34" charset="0"/>
          <a:cs typeface="Cairo" pitchFamily="2" charset="-78"/>
          <a:sym typeface="Cairo" pitchFamily="2" charset="-78"/>
        </a:defRPr>
      </a:lvl3pPr>
      <a:lvl4pPr marL="0" indent="0" algn="l" defTabSz="1827886" rtl="0" eaLnBrk="1" latinLnBrk="0" hangingPunct="1">
        <a:lnSpc>
          <a:spcPct val="110000"/>
        </a:lnSpc>
        <a:spcBef>
          <a:spcPts val="600"/>
        </a:spcBef>
        <a:spcAft>
          <a:spcPts val="600"/>
        </a:spcAft>
        <a:buClr>
          <a:schemeClr val="tx2"/>
        </a:buClr>
        <a:buFont typeface="Arial" panose="020B0604020202020204" pitchFamily="34" charset="0"/>
        <a:buChar char="​"/>
        <a:defRPr lang="en-US" sz="3198" kern="1200">
          <a:solidFill>
            <a:schemeClr val="tx2"/>
          </a:solidFill>
          <a:latin typeface="+mj-lt"/>
          <a:ea typeface="Calibri" panose="020F0502020204030204" pitchFamily="34" charset="0"/>
          <a:cs typeface="Cairo" pitchFamily="2" charset="-78"/>
          <a:sym typeface="Cairo" pitchFamily="2" charset="-78"/>
        </a:defRPr>
      </a:lvl4pPr>
      <a:lvl5pPr marL="0" indent="0" algn="l" defTabSz="1827886" rtl="0" eaLnBrk="1" latinLnBrk="0" hangingPunct="1">
        <a:lnSpc>
          <a:spcPct val="100000"/>
        </a:lnSpc>
        <a:spcBef>
          <a:spcPts val="0"/>
        </a:spcBef>
        <a:spcAft>
          <a:spcPts val="600"/>
        </a:spcAft>
        <a:buClrTx/>
        <a:buFont typeface="Arial" panose="020B0604020202020204" pitchFamily="34" charset="0"/>
        <a:buChar char="​"/>
        <a:defRPr lang="en-US" sz="3198" b="1" kern="1200" smtClean="0">
          <a:solidFill>
            <a:schemeClr val="tx1"/>
          </a:solidFill>
          <a:latin typeface="+mj-lt"/>
          <a:ea typeface="Calibri" panose="020F0502020204030204" pitchFamily="34" charset="0"/>
          <a:cs typeface="Cairo" pitchFamily="2" charset="-78"/>
          <a:sym typeface="Cairo" pitchFamily="2" charset="-78"/>
        </a:defRPr>
      </a:lvl5pPr>
      <a:lvl6pPr marL="539480" indent="-304648" algn="l" defTabSz="1827886" rtl="0" eaLnBrk="1" latinLnBrk="0" hangingPunct="1">
        <a:lnSpc>
          <a:spcPct val="90000"/>
        </a:lnSpc>
        <a:spcBef>
          <a:spcPts val="0"/>
        </a:spcBef>
        <a:spcAft>
          <a:spcPts val="1199"/>
        </a:spcAft>
        <a:buClr>
          <a:schemeClr val="tx2"/>
        </a:buClr>
        <a:buFont typeface="Arial" panose="020B0604020202020204" pitchFamily="34" charset="0"/>
        <a:buChar char="•"/>
        <a:defRPr lang="en-US" sz="3198" kern="1200" smtClean="0">
          <a:solidFill>
            <a:schemeClr val="tx1"/>
          </a:solidFill>
          <a:latin typeface="+mj-lt"/>
          <a:ea typeface="Calibri" panose="020F0502020204030204" pitchFamily="34" charset="0"/>
          <a:cs typeface="Cairo" pitchFamily="2" charset="-78"/>
          <a:sym typeface="Cairo" pitchFamily="2" charset="-78"/>
        </a:defRPr>
      </a:lvl6pPr>
      <a:lvl7pPr marL="0" indent="0" algn="l" defTabSz="1827886" rtl="0" eaLnBrk="1" latinLnBrk="0" hangingPunct="1">
        <a:lnSpc>
          <a:spcPct val="90000"/>
        </a:lnSpc>
        <a:spcBef>
          <a:spcPts val="1799"/>
        </a:spcBef>
        <a:spcAft>
          <a:spcPts val="1799"/>
        </a:spcAft>
        <a:buFont typeface="Arial" panose="020B0604020202020204" pitchFamily="34" charset="0"/>
        <a:buChar char="​"/>
        <a:defRPr lang="en-US" sz="8796" kern="1200" baseline="0" smtClean="0">
          <a:solidFill>
            <a:schemeClr val="tx1"/>
          </a:solidFill>
          <a:latin typeface="+mj-lt"/>
          <a:ea typeface="Calibri" panose="020F0502020204030204" pitchFamily="34" charset="0"/>
          <a:cs typeface="Cairo" pitchFamily="2" charset="-78"/>
          <a:sym typeface="Cairo" pitchFamily="2" charset="-78"/>
        </a:defRPr>
      </a:lvl7pPr>
      <a:lvl8pPr marL="0" indent="0" algn="l" defTabSz="1827886" rtl="0" eaLnBrk="1" latinLnBrk="0" hangingPunct="1">
        <a:lnSpc>
          <a:spcPct val="90000"/>
        </a:lnSpc>
        <a:spcBef>
          <a:spcPts val="1799"/>
        </a:spcBef>
        <a:spcAft>
          <a:spcPts val="0"/>
        </a:spcAft>
        <a:buFont typeface="Arial" panose="020B0604020202020204" pitchFamily="34" charset="0"/>
        <a:buChar char="​"/>
        <a:defRPr lang="en-US" sz="10795" kern="1200" baseline="0" smtClean="0">
          <a:solidFill>
            <a:schemeClr val="tx2"/>
          </a:solidFill>
          <a:latin typeface="+mj-lt"/>
          <a:ea typeface="Calibri" panose="020F0502020204030204" pitchFamily="34" charset="0"/>
          <a:cs typeface="Cairo" pitchFamily="2" charset="-78"/>
          <a:sym typeface="Cairo" pitchFamily="2" charset="-78"/>
        </a:defRPr>
      </a:lvl8pPr>
      <a:lvl9pPr marL="0" indent="0" algn="l" defTabSz="1827886" rtl="0" eaLnBrk="1" latinLnBrk="0" hangingPunct="1">
        <a:lnSpc>
          <a:spcPct val="100000"/>
        </a:lnSpc>
        <a:spcBef>
          <a:spcPts val="0"/>
        </a:spcBef>
        <a:spcAft>
          <a:spcPts val="1799"/>
        </a:spcAft>
        <a:buFont typeface="Arial" panose="020B0604020202020204" pitchFamily="34" charset="0"/>
        <a:buChar char="​"/>
        <a:defRPr lang="en-US" sz="4798" kern="1200" baseline="0" dirty="0">
          <a:solidFill>
            <a:schemeClr val="tx2"/>
          </a:solidFill>
          <a:latin typeface="+mj-lt"/>
          <a:ea typeface="Calibri" panose="020F0502020204030204" pitchFamily="34" charset="0"/>
          <a:cs typeface="Cairo" pitchFamily="2" charset="-78"/>
          <a:sym typeface="Cairo" pitchFamily="2" charset="-78"/>
        </a:defRPr>
      </a:lvl9pPr>
    </p:bodyStyle>
    <p:otherStyle>
      <a:defPPr>
        <a:defRPr lang="en-US"/>
      </a:defPPr>
      <a:lvl1pPr marL="0" algn="l" defTabSz="1827886" rtl="0" eaLnBrk="1" latinLnBrk="0" hangingPunct="1">
        <a:defRPr sz="3598" kern="1200">
          <a:solidFill>
            <a:schemeClr val="tx1"/>
          </a:solidFill>
          <a:latin typeface="+mn-lt"/>
          <a:ea typeface="+mn-ea"/>
          <a:cs typeface="+mn-cs"/>
        </a:defRPr>
      </a:lvl1pPr>
      <a:lvl2pPr marL="913943" algn="l" defTabSz="1827886" rtl="0" eaLnBrk="1" latinLnBrk="0" hangingPunct="1">
        <a:defRPr sz="3598" kern="1200">
          <a:solidFill>
            <a:schemeClr val="tx1"/>
          </a:solidFill>
          <a:latin typeface="+mn-lt"/>
          <a:ea typeface="+mn-ea"/>
          <a:cs typeface="+mn-cs"/>
        </a:defRPr>
      </a:lvl2pPr>
      <a:lvl3pPr marL="1827886" algn="l" defTabSz="1827886" rtl="0" eaLnBrk="1" latinLnBrk="0" hangingPunct="1">
        <a:defRPr sz="3598" kern="1200">
          <a:solidFill>
            <a:schemeClr val="tx1"/>
          </a:solidFill>
          <a:latin typeface="+mn-lt"/>
          <a:ea typeface="+mn-ea"/>
          <a:cs typeface="+mn-cs"/>
        </a:defRPr>
      </a:lvl3pPr>
      <a:lvl4pPr marL="2741828" algn="l" defTabSz="1827886" rtl="0" eaLnBrk="1" latinLnBrk="0" hangingPunct="1">
        <a:defRPr sz="3598" kern="1200">
          <a:solidFill>
            <a:schemeClr val="tx1"/>
          </a:solidFill>
          <a:latin typeface="+mn-lt"/>
          <a:ea typeface="+mn-ea"/>
          <a:cs typeface="+mn-cs"/>
        </a:defRPr>
      </a:lvl4pPr>
      <a:lvl5pPr marL="3655771" algn="l" defTabSz="1827886" rtl="0" eaLnBrk="1" latinLnBrk="0" hangingPunct="1">
        <a:defRPr sz="3598" kern="1200">
          <a:solidFill>
            <a:schemeClr val="tx1"/>
          </a:solidFill>
          <a:latin typeface="+mn-lt"/>
          <a:ea typeface="+mn-ea"/>
          <a:cs typeface="+mn-cs"/>
        </a:defRPr>
      </a:lvl5pPr>
      <a:lvl6pPr marL="4569714" algn="l" defTabSz="1827886" rtl="0" eaLnBrk="1" latinLnBrk="0" hangingPunct="1">
        <a:defRPr sz="3598" kern="1200">
          <a:solidFill>
            <a:schemeClr val="tx1"/>
          </a:solidFill>
          <a:latin typeface="+mn-lt"/>
          <a:ea typeface="+mn-ea"/>
          <a:cs typeface="+mn-cs"/>
        </a:defRPr>
      </a:lvl6pPr>
      <a:lvl7pPr marL="5483657" algn="l" defTabSz="1827886" rtl="0" eaLnBrk="1" latinLnBrk="0" hangingPunct="1">
        <a:defRPr sz="3598" kern="1200">
          <a:solidFill>
            <a:schemeClr val="tx1"/>
          </a:solidFill>
          <a:latin typeface="+mn-lt"/>
          <a:ea typeface="+mn-ea"/>
          <a:cs typeface="+mn-cs"/>
        </a:defRPr>
      </a:lvl7pPr>
      <a:lvl8pPr marL="6397600" algn="l" defTabSz="1827886" rtl="0" eaLnBrk="1" latinLnBrk="0" hangingPunct="1">
        <a:defRPr sz="3598" kern="1200">
          <a:solidFill>
            <a:schemeClr val="tx1"/>
          </a:solidFill>
          <a:latin typeface="+mn-lt"/>
          <a:ea typeface="+mn-ea"/>
          <a:cs typeface="+mn-cs"/>
        </a:defRPr>
      </a:lvl8pPr>
      <a:lvl9pPr marL="7311542" algn="l" defTabSz="1827886" rtl="0" eaLnBrk="1" latinLnBrk="0" hangingPunct="1">
        <a:defRPr sz="35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622">
          <p15:clr>
            <a:srgbClr val="F26B43"/>
          </p15:clr>
        </p15:guide>
        <p15:guide id="2" pos="792">
          <p15:clr>
            <a:srgbClr val="F26B43"/>
          </p15:clr>
        </p15:guide>
        <p15:guide id="3" pos="14568">
          <p15:clr>
            <a:srgbClr val="F26B43"/>
          </p15:clr>
        </p15:guide>
        <p15:guide id="4" orient="horz" pos="776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2.emf"/><Relationship Id="rId4" Type="http://schemas.openxmlformats.org/officeDocument/2006/relationships/oleObject" Target="../embeddings/oleObject1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2.xml"/><Relationship Id="rId5" Type="http://schemas.openxmlformats.org/officeDocument/2006/relationships/image" Target="../media/image2.emf"/><Relationship Id="rId4" Type="http://schemas.openxmlformats.org/officeDocument/2006/relationships/oleObject" Target="../embeddings/oleObject18.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3.xml"/><Relationship Id="rId5" Type="http://schemas.openxmlformats.org/officeDocument/2006/relationships/image" Target="../media/image2.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FB42BE1-A762-DF07-DD55-A35B02045740}"/>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4" name="think-cell data - do not delete" hidden="1">
                        <a:extLst>
                          <a:ext uri="{FF2B5EF4-FFF2-40B4-BE49-F238E27FC236}">
                            <a16:creationId xmlns:a16="http://schemas.microsoft.com/office/drawing/2014/main" id="{CFB42BE1-A762-DF07-DD55-A35B02045740}"/>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1588A23-270E-82B9-BDBF-CADEC6934313}"/>
              </a:ext>
            </a:extLst>
          </p:cNvPr>
          <p:cNvSpPr>
            <a:spLocks noGrp="1"/>
          </p:cNvSpPr>
          <p:nvPr>
            <p:ph type="title"/>
          </p:nvPr>
        </p:nvSpPr>
        <p:spPr>
          <a:xfrm>
            <a:off x="984369" y="8598346"/>
            <a:ext cx="12423830" cy="1487011"/>
          </a:xfrm>
        </p:spPr>
        <p:txBody>
          <a:bodyPr vert="horz" anchor="ctr">
            <a:noAutofit/>
          </a:bodyPr>
          <a:lstStyle/>
          <a:p>
            <a:pPr rtl="1"/>
            <a:r>
              <a:rPr lang="ar-SA" sz="6000" dirty="0"/>
              <a:t>خطة</a:t>
            </a:r>
            <a:r>
              <a:rPr lang="en-US" sz="6000" dirty="0"/>
              <a:t> </a:t>
            </a:r>
            <a:r>
              <a:rPr lang="ar-SA" sz="6000" dirty="0"/>
              <a:t>تفعيل إدارة أداء الشركة </a:t>
            </a:r>
            <a:endParaRPr lang="en-US" sz="6000" dirty="0"/>
          </a:p>
        </p:txBody>
      </p:sp>
      <p:sp>
        <p:nvSpPr>
          <p:cNvPr id="2" name="Text Placeholder 27">
            <a:extLst>
              <a:ext uri="{FF2B5EF4-FFF2-40B4-BE49-F238E27FC236}">
                <a16:creationId xmlns:a16="http://schemas.microsoft.com/office/drawing/2014/main" id="{853E25B3-B568-CB3D-70B2-E14FB4623E63}"/>
              </a:ext>
            </a:extLst>
          </p:cNvPr>
          <p:cNvSpPr txBox="1">
            <a:spLocks/>
          </p:cNvSpPr>
          <p:nvPr/>
        </p:nvSpPr>
        <p:spPr>
          <a:xfrm>
            <a:off x="5910408" y="9679751"/>
            <a:ext cx="6610351" cy="1230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Tree>
    <p:extLst>
      <p:ext uri="{BB962C8B-B14F-4D97-AF65-F5344CB8AC3E}">
        <p14:creationId xmlns:p14="http://schemas.microsoft.com/office/powerpoint/2010/main" val="20007054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AE372A4-FC36-9885-1F9A-4E5C3C888377}"/>
              </a:ext>
            </a:extLst>
          </p:cNvPr>
          <p:cNvGraphicFramePr>
            <a:graphicFrameLocks noGrp="1"/>
          </p:cNvGraphicFramePr>
          <p:nvPr>
            <p:extLst>
              <p:ext uri="{D42A27DB-BD31-4B8C-83A1-F6EECF244321}">
                <p14:modId xmlns:p14="http://schemas.microsoft.com/office/powerpoint/2010/main" val="2654605080"/>
              </p:ext>
            </p:extLst>
          </p:nvPr>
        </p:nvGraphicFramePr>
        <p:xfrm>
          <a:off x="1122949" y="2694986"/>
          <a:ext cx="20710358" cy="10179755"/>
        </p:xfrm>
        <a:graphic>
          <a:graphicData uri="http://schemas.openxmlformats.org/drawingml/2006/table">
            <a:tbl>
              <a:tblPr rtl="1" firstRow="1" firstCol="1" bandRow="1"/>
              <a:tblGrid>
                <a:gridCol w="829579">
                  <a:extLst>
                    <a:ext uri="{9D8B030D-6E8A-4147-A177-3AD203B41FA5}">
                      <a16:colId xmlns:a16="http://schemas.microsoft.com/office/drawing/2014/main" val="65676586"/>
                    </a:ext>
                  </a:extLst>
                </a:gridCol>
                <a:gridCol w="2612782">
                  <a:extLst>
                    <a:ext uri="{9D8B030D-6E8A-4147-A177-3AD203B41FA5}">
                      <a16:colId xmlns:a16="http://schemas.microsoft.com/office/drawing/2014/main" val="2817538155"/>
                    </a:ext>
                  </a:extLst>
                </a:gridCol>
                <a:gridCol w="4884428">
                  <a:extLst>
                    <a:ext uri="{9D8B030D-6E8A-4147-A177-3AD203B41FA5}">
                      <a16:colId xmlns:a16="http://schemas.microsoft.com/office/drawing/2014/main" val="2314094504"/>
                    </a:ext>
                  </a:extLst>
                </a:gridCol>
                <a:gridCol w="6636619">
                  <a:extLst>
                    <a:ext uri="{9D8B030D-6E8A-4147-A177-3AD203B41FA5}">
                      <a16:colId xmlns:a16="http://schemas.microsoft.com/office/drawing/2014/main" val="1391047407"/>
                    </a:ext>
                  </a:extLst>
                </a:gridCol>
                <a:gridCol w="1928571">
                  <a:extLst>
                    <a:ext uri="{9D8B030D-6E8A-4147-A177-3AD203B41FA5}">
                      <a16:colId xmlns:a16="http://schemas.microsoft.com/office/drawing/2014/main" val="2578377667"/>
                    </a:ext>
                  </a:extLst>
                </a:gridCol>
                <a:gridCol w="1564177">
                  <a:extLst>
                    <a:ext uri="{9D8B030D-6E8A-4147-A177-3AD203B41FA5}">
                      <a16:colId xmlns:a16="http://schemas.microsoft.com/office/drawing/2014/main" val="1451456899"/>
                    </a:ext>
                  </a:extLst>
                </a:gridCol>
                <a:gridCol w="2254202">
                  <a:extLst>
                    <a:ext uri="{9D8B030D-6E8A-4147-A177-3AD203B41FA5}">
                      <a16:colId xmlns:a16="http://schemas.microsoft.com/office/drawing/2014/main" val="1068408242"/>
                    </a:ext>
                  </a:extLst>
                </a:gridCol>
              </a:tblGrid>
              <a:tr h="317391">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الاجتماع</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وصف</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dirty="0">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أصحاب المصلحة الرئيسيين</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تكرار</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فترة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tc>
                  <a:txBody>
                    <a:bodyPr/>
                    <a:lstStyle/>
                    <a:p>
                      <a:pPr marL="0" marR="0" algn="ctr" rtl="1">
                        <a:lnSpc>
                          <a:spcPct val="115000"/>
                        </a:lnSpc>
                        <a:spcAft>
                          <a:spcPts val="800"/>
                        </a:spcAft>
                      </a:pPr>
                      <a:r>
                        <a:rPr lang="ar-EG" sz="1800" b="1">
                          <a:solidFill>
                            <a:srgbClr val="FFFFFF"/>
                          </a:solidFill>
                          <a:effectLst/>
                          <a:latin typeface="Calibri" panose="020F0502020204030204" pitchFamily="34" charset="0"/>
                          <a:ea typeface="Calibri" panose="020F0502020204030204" pitchFamily="34" charset="0"/>
                          <a:cs typeface="Avenir Next Arabic" panose="020B0503020202020204" pitchFamily="34" charset="-78"/>
                        </a:rPr>
                        <a:t>أدوات</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9940"/>
                    </a:solidFill>
                  </a:tcPr>
                </a:tc>
                <a:extLst>
                  <a:ext uri="{0D108BD9-81ED-4DB2-BD59-A6C34878D82A}">
                    <a16:rowId xmlns:a16="http://schemas.microsoft.com/office/drawing/2014/main" val="2930232724"/>
                  </a:ext>
                </a:extLst>
              </a:tr>
              <a:tr h="130165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التواصل القيادي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تعزيز التواصل والتنسيق بين رؤساء القطاعات</a:t>
                      </a:r>
                      <a:r>
                        <a:rPr lang="en-US" sz="1800">
                          <a:effectLst/>
                          <a:latin typeface="Avenir Next Arabic" panose="020B0503020202020204" pitchFamily="34" charset="-78"/>
                          <a:ea typeface="Calibri" panose="020F0502020204030204" pitchFamily="34" charset="0"/>
                          <a:cs typeface="Arial" panose="020B0604020202020204" pitchFamily="34" charset="0"/>
                        </a:rPr>
                        <a:t> (N-1) </a:t>
                      </a:r>
                      <a:r>
                        <a:rPr lang="ar-EG" sz="1800">
                          <a:effectLst/>
                          <a:latin typeface="Calibri" panose="020F0502020204030204" pitchFamily="34" charset="0"/>
                          <a:ea typeface="Calibri" panose="020F0502020204030204" pitchFamily="34" charset="0"/>
                          <a:cs typeface="Avenir Next Arabic" panose="020B0503020202020204" pitchFamily="34" charset="-78"/>
                        </a:rPr>
                        <a:t>لمواجهة التحديات، ومشاركة أبرز ما تم طرحه خلال الاجتماعات الخارجية، وتقليل المخاطر، وتحديد الاحتياجات، وضمان توفير الدعم اللازم</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رئيس قطاع الاستراتيجية وتقييم الأعمال والتواصل ورؤساء القطاعات (</a:t>
                      </a:r>
                      <a:r>
                        <a:rPr lang="en-US" sz="1800">
                          <a:effectLst/>
                          <a:latin typeface="Avenir Next Arabic" panose="020B0503020202020204" pitchFamily="34" charset="-78"/>
                          <a:ea typeface="Calibri" panose="020F0502020204030204" pitchFamily="34" charset="0"/>
                          <a:cs typeface="Arial" panose="020B0604020202020204" pitchFamily="34" charset="0"/>
                        </a:rPr>
                        <a:t>N-1</a:t>
                      </a:r>
                      <a:r>
                        <a:rPr lang="ar-EG" sz="1800">
                          <a:effectLst/>
                          <a:latin typeface="Calibri" panose="020F0502020204030204" pitchFamily="34" charset="0"/>
                          <a:ea typeface="Calibri" panose="020F0502020204030204" pitchFamily="34" charset="0"/>
                          <a:cs typeface="Avenir Next Arabic" panose="020B0503020202020204" pitchFamily="34" charset="-78"/>
                        </a:rPr>
                        <a:t>)</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كل أسبوعين</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30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0648531"/>
                  </a:ext>
                </a:extLst>
              </a:tr>
              <a:tr h="162974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لجنة الإدارة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مناقشة موضوعات محددة وحساسة ذات أولوية عالية تتطلب اتخاذ قرارات جماعية من الإدارة التنفيذية</a:t>
                      </a:r>
                      <a:r>
                        <a:rPr lang="en-US" sz="1800" dirty="0">
                          <a:effectLst/>
                          <a:latin typeface="Avenir Next Arabic" panose="020B0503020202020204" pitchFamily="34" charset="-78"/>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المالية، رئيس الاستراتيجية وتقييم الأعمال والتواصل، رئيس القانونية والحوكمة والمخاطر والامتثال، رئيس التشغيل والصيانة، رئيس رأس المال البشري، </a:t>
                      </a:r>
                      <a:r>
                        <a:rPr lang="ar-SA" sz="1800">
                          <a:effectLst/>
                          <a:latin typeface="Calibri" panose="020F0502020204030204" pitchFamily="34" charset="0"/>
                          <a:ea typeface="Calibri" panose="020F0502020204030204" pitchFamily="34" charset="0"/>
                          <a:cs typeface="Avenir Next Arabic" panose="020B0503020202020204" pitchFamily="34" charset="-78"/>
                        </a:rPr>
                        <a:t>رئيس تطوير الأعمال والاستثمار وإدارة الأصول</a:t>
                      </a:r>
                      <a:r>
                        <a:rPr lang="ar-EG" sz="1800">
                          <a:effectLst/>
                          <a:latin typeface="Calibri" panose="020F0502020204030204" pitchFamily="34" charset="0"/>
                          <a:ea typeface="Calibri" panose="020F0502020204030204" pitchFamily="34" charset="0"/>
                          <a:cs typeface="Avenir Next Arabic" panose="020B0503020202020204" pitchFamily="34" charset="-78"/>
                        </a:rPr>
                        <a:t>، رئيس الصحة، والسلامة والأمن والبيئة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شهرياً على الأقل، مع إمكانية</a:t>
                      </a:r>
                      <a:r>
                        <a:rPr lang="ar-EG" sz="1800">
                          <a:effectLst/>
                          <a:latin typeface="Calibri" panose="020F0502020204030204" pitchFamily="34" charset="0"/>
                          <a:ea typeface="Calibri" panose="020F0502020204030204" pitchFamily="34" charset="0"/>
                          <a:cs typeface="Avenir Next Arabic" panose="020B0503020202020204" pitchFamily="34" charset="-78"/>
                        </a:rPr>
                        <a:t> طلب الاجتماع </a:t>
                      </a:r>
                      <a:r>
                        <a:rPr lang="ar-SA" sz="1800">
                          <a:effectLst/>
                          <a:latin typeface="Calibri" panose="020F0502020204030204" pitchFamily="34" charset="0"/>
                          <a:ea typeface="Calibri" panose="020F0502020204030204" pitchFamily="34" charset="0"/>
                          <a:cs typeface="Avenir Next Arabic" panose="020B0503020202020204" pitchFamily="34" charset="-78"/>
                        </a:rPr>
                        <a:t>عند</a:t>
                      </a:r>
                      <a:r>
                        <a:rPr lang="ar-EG" sz="1800">
                          <a:effectLst/>
                          <a:latin typeface="Calibri" panose="020F0502020204030204" pitchFamily="34" charset="0"/>
                          <a:ea typeface="Calibri" panose="020F0502020204030204" pitchFamily="34" charset="0"/>
                          <a:cs typeface="Avenir Next Arabic" panose="020B0503020202020204" pitchFamily="34" charset="-78"/>
                        </a:rPr>
                        <a:t> الحاجة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2511878"/>
                  </a:ext>
                </a:extLst>
              </a:tr>
              <a:tr h="1629749">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اللجنة الإشرافية لمتابعة جاهزية الحج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لجنة اشرافية تعنى بمتابعة خطط جاهزية الحج والتي تشمل متابعة حالة المشاريع وجاهزية الاصول مع جاهزية المحلات التجارية التابعة للشركة لتشغيل موسم الحج بالاضافة الى متابعة حالة تقدم سير الخطة التشغيلية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الاستراتيجية وتقييم الأعمال والتواصل، رئيس تطوير الأعمال والاستثمار والأصول، رئيس التشغيل والصيانة، رئيس الصحة والسلامة والأمن والبيئة</a:t>
                      </a:r>
                      <a:r>
                        <a:rPr lang="en-US" sz="1800">
                          <a:effectLst/>
                          <a:latin typeface="Avenir Next Arabic" panose="020B0503020202020204" pitchFamily="34" charset="-78"/>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اسبوعي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120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962889"/>
                  </a:ext>
                </a:extLst>
              </a:tr>
              <a:tr h="973570">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لجنة الصحة والسلامة والأمن والبيئة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مراقبة سياسات الصحة والسلامة، وتقديم توصيات لتحسين الأداء وتقليل المخاطر، وتعزيز الوعي البيئي والامتثال لمتطلبات الأمن والسلامة.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رئيس الصحة والسلامة والأمن والبيئة،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a:t>
                      </a:r>
                      <a:r>
                        <a:rPr lang="en-GB" sz="1800" dirty="0">
                          <a:effectLst/>
                          <a:latin typeface="Avenir Next Arabic" panose="020B0503020202020204" pitchFamily="34" charset="-78"/>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ربع سنوي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12353002"/>
                  </a:ext>
                </a:extLst>
              </a:tr>
              <a:tr h="973570">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المبادرات الاستراتيجية لمكتب إدارة التحول</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مراجعة تقدم سير المبادرات، ومناقشة التحديات والمعوقات التي تواجه التنفيذ لضمان تحقيق الأهداف الاستراتيجية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رئيس الاستراتيجية وتقييم الاعمال والتواصل،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والمختارون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N-2</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a:t>
                      </a:r>
                      <a:r>
                        <a:rPr lang="en-US" sz="1800" dirty="0">
                          <a:effectLst/>
                          <a:latin typeface="Avenir Next Arabic" panose="020B0503020202020204" pitchFamily="34" charset="-78"/>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شهري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9014643"/>
                  </a:ext>
                </a:extLst>
              </a:tr>
              <a:tr h="2052408">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a:effectLst/>
                          <a:latin typeface="Calibri" panose="020F0502020204030204" pitchFamily="34" charset="0"/>
                          <a:ea typeface="Calibri" panose="020F0502020204030204" pitchFamily="34" charset="0"/>
                          <a:cs typeface="Avenir Next Arabic" panose="020B0503020202020204" pitchFamily="34" charset="-78"/>
                        </a:rPr>
                        <a:t>المراجعة الداخلية للقطاعات</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مراجعة حالة الملاحظات ونتائج الأداء لجميع القطاعات ومتابعة تنفيذ خطط العمل المتفق عليها بناءً على تقارير المراجعة الداخلية</a:t>
                      </a:r>
                      <a:r>
                        <a:rPr lang="en-US" sz="1800">
                          <a:effectLst/>
                          <a:latin typeface="Avenir Next Arabic" panose="020B0503020202020204" pitchFamily="34" charset="-78"/>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رؤساء القطاعات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N-1</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والمختارون من (</a:t>
                      </a:r>
                      <a:r>
                        <a:rPr lang="en-US" sz="1800" dirty="0">
                          <a:effectLst/>
                          <a:latin typeface="Avenir Next Arabic" panose="020B0503020202020204" pitchFamily="34" charset="-78"/>
                          <a:ea typeface="Calibri" panose="020F0502020204030204" pitchFamily="34" charset="0"/>
                          <a:cs typeface="Arial" panose="020B0604020202020204" pitchFamily="34" charset="0"/>
                        </a:rPr>
                        <a:t>N-2</a:t>
                      </a: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r>
                        <a:rPr lang="ar-SA" sz="1800" dirty="0">
                          <a:effectLst/>
                          <a:latin typeface="Calibri" panose="020F0502020204030204" pitchFamily="34" charset="0"/>
                          <a:ea typeface="Calibri" panose="020F0502020204030204" pitchFamily="34" charset="0"/>
                          <a:cs typeface="Avenir Next Arabic" panose="020B0503020202020204" pitchFamily="34" charset="-78"/>
                        </a:rPr>
                        <a:t>مدير عام أول –إدارة المراجعة الداخلية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شهري</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60 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US"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4969316"/>
                  </a:ext>
                </a:extLst>
              </a:tr>
              <a:tr h="1301659">
                <a:tc>
                  <a:txBody>
                    <a:bodyPr/>
                    <a:lstStyle/>
                    <a:p>
                      <a:pPr marL="0" marR="0" algn="ctr" rtl="0">
                        <a:lnSpc>
                          <a:spcPct val="115000"/>
                        </a:lnSpc>
                        <a:spcAft>
                          <a:spcPts val="800"/>
                        </a:spcAft>
                      </a:pPr>
                      <a:r>
                        <a:rPr lang="ar-SA" sz="1800" dirty="0">
                          <a:effectLst/>
                          <a:latin typeface="Avenir Next Arabic" panose="020B0503020202020204" pitchFamily="34" charset="-78"/>
                          <a:ea typeface="Calibri" panose="020F0502020204030204" pitchFamily="34" charset="0"/>
                          <a:cs typeface="Arial" panose="020B0604020202020204" pitchFamily="34" charset="0"/>
                        </a:rPr>
                        <a:t>7</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EG" sz="1800" dirty="0">
                          <a:effectLst/>
                          <a:latin typeface="Calibri" panose="020F0502020204030204" pitchFamily="34" charset="0"/>
                          <a:ea typeface="Calibri" panose="020F0502020204030204" pitchFamily="34" charset="0"/>
                          <a:cs typeface="Avenir Next Arabic" panose="020B0503020202020204" pitchFamily="34" charset="-78"/>
                        </a:rPr>
                        <a:t>مؤشرات الأداء الرئيسية والمبادرات الإستراتيجية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يُعقد هذا الاجتماع لمراجعة الأداء الاستراتيجي والتشغيلي للشركة، حيث يهدف إلى تقييم التقدم المحرز في تنفيذ المبادرات الاستراتيجية، ومراجعة أداء الإدارات بناءً على مؤشرات الأداء الرئيسية</a:t>
                      </a:r>
                      <a:r>
                        <a:rPr lang="en-GB" sz="1800">
                          <a:effectLst/>
                          <a:latin typeface="Avenir Next Arabic" panose="020B0503020202020204" pitchFamily="34" charset="-78"/>
                          <a:ea typeface="Calibri" panose="020F0502020204030204" pitchFamily="34" charset="0"/>
                          <a:cs typeface="Arial" panose="020B0604020202020204" pitchFamily="34" charset="0"/>
                        </a:rPr>
                        <a:t> (KPIs)</a:t>
                      </a:r>
                      <a:r>
                        <a:rPr lang="ar-SA" sz="1800">
                          <a:effectLst/>
                          <a:latin typeface="Calibri" panose="020F0502020204030204" pitchFamily="34" charset="0"/>
                          <a:ea typeface="Calibri" panose="020F0502020204030204" pitchFamily="34" charset="0"/>
                          <a:cs typeface="Avenir Next Arabic" panose="020B0503020202020204" pitchFamily="34" charset="-78"/>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الرئيس التنفيذي، نائب الرئيس، نائب الرئيس للخدمات المشتركة، نائب الرئيس للمشاريع، رؤساء القطاعات (</a:t>
                      </a:r>
                      <a:r>
                        <a:rPr lang="en-GB" sz="1800">
                          <a:effectLst/>
                          <a:latin typeface="Avenir Next Arabic" panose="020B0503020202020204" pitchFamily="34" charset="-78"/>
                          <a:ea typeface="Calibri" panose="020F0502020204030204" pitchFamily="34" charset="0"/>
                          <a:cs typeface="Arial" panose="020B0604020202020204" pitchFamily="34" charset="0"/>
                        </a:rPr>
                        <a:t>N-1</a:t>
                      </a:r>
                      <a:r>
                        <a:rPr lang="ar-SA" sz="1800">
                          <a:effectLst/>
                          <a:latin typeface="Calibri" panose="020F0502020204030204" pitchFamily="34" charset="0"/>
                          <a:ea typeface="Calibri" panose="020F0502020204030204" pitchFamily="34" charset="0"/>
                          <a:cs typeface="Avenir Next Arabic" panose="020B0503020202020204" pitchFamily="34" charset="-78"/>
                        </a:rPr>
                        <a:t>)</a:t>
                      </a:r>
                      <a:r>
                        <a:rPr lang="en-GB" sz="1800">
                          <a:effectLst/>
                          <a:latin typeface="Avenir Next Arabic" panose="020B0503020202020204" pitchFamily="34" charset="-78"/>
                          <a:ea typeface="Calibri" panose="020F0502020204030204" pitchFamily="34" charset="0"/>
                          <a:cs typeface="Arial" panose="020B0604020202020204" pitchFamily="34" charset="0"/>
                        </a:rPr>
                        <a:t>. </a:t>
                      </a:r>
                      <a:r>
                        <a:rPr lang="ar-SA" sz="1800">
                          <a:effectLst/>
                          <a:latin typeface="Calibri" panose="020F0502020204030204" pitchFamily="34" charset="0"/>
                          <a:ea typeface="Calibri" panose="020F0502020204030204" pitchFamily="34" charset="0"/>
                          <a:cs typeface="Avenir Next Arabic" panose="020B0503020202020204" pitchFamily="34" charset="-78"/>
                        </a:rPr>
                        <a:t>والمختارون من (</a:t>
                      </a:r>
                      <a:r>
                        <a:rPr lang="en-GB" sz="1800">
                          <a:effectLst/>
                          <a:latin typeface="Avenir Next Arabic" panose="020B0503020202020204" pitchFamily="34" charset="-78"/>
                          <a:ea typeface="Calibri" panose="020F0502020204030204" pitchFamily="34" charset="0"/>
                          <a:cs typeface="Arial" panose="020B0604020202020204" pitchFamily="34" charset="0"/>
                        </a:rPr>
                        <a:t>N-2</a:t>
                      </a:r>
                      <a:r>
                        <a:rPr lang="ar-SA" sz="1800">
                          <a:effectLst/>
                          <a:latin typeface="Calibri" panose="020F0502020204030204" pitchFamily="34" charset="0"/>
                          <a:ea typeface="Calibri" panose="020F0502020204030204" pitchFamily="34" charset="0"/>
                          <a:cs typeface="Avenir Next Arabic" panose="020B0503020202020204" pitchFamily="34" charset="-78"/>
                        </a:rPr>
                        <a:t>)</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ar-SA" sz="1800">
                          <a:effectLst/>
                          <a:latin typeface="Calibri" panose="020F0502020204030204" pitchFamily="34" charset="0"/>
                          <a:ea typeface="Calibri" panose="020F0502020204030204" pitchFamily="34" charset="0"/>
                          <a:cs typeface="Avenir Next Arabic" panose="020B0503020202020204" pitchFamily="34" charset="-78"/>
                        </a:rPr>
                        <a:t>ربع سنوي</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0">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480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ar-SA" sz="1800" dirty="0">
                          <a:effectLst/>
                          <a:latin typeface="Calibri" panose="020F0502020204030204" pitchFamily="34" charset="0"/>
                          <a:ea typeface="Calibri" panose="020F0502020204030204" pitchFamily="34" charset="0"/>
                          <a:cs typeface="Avenir Next Arabic" panose="020B0503020202020204" pitchFamily="34" charset="-78"/>
                        </a:rPr>
                        <a:t>دقيقة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rtl="1">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PowerPoint/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ctr" rtl="1">
                        <a:lnSpc>
                          <a:spcPct val="115000"/>
                        </a:lnSpc>
                        <a:spcAft>
                          <a:spcPts val="800"/>
                        </a:spcAft>
                      </a:pPr>
                      <a:r>
                        <a:rPr lang="en-GB" sz="1800" dirty="0">
                          <a:effectLst/>
                          <a:latin typeface="Avenir Next Arabic" panose="020B0503020202020204" pitchFamily="34" charset="-78"/>
                          <a:ea typeface="Calibri" panose="020F0502020204030204" pitchFamily="34" charset="0"/>
                          <a:cs typeface="Arial" panose="020B0604020202020204" pitchFamily="34" charset="0"/>
                        </a:rPr>
                        <a:t>PowerBI</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1913" marR="6191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179722"/>
                  </a:ext>
                </a:extLst>
              </a:tr>
            </a:tbl>
          </a:graphicData>
        </a:graphic>
      </p:graphicFrame>
      <p:sp>
        <p:nvSpPr>
          <p:cNvPr id="5" name="Text Placeholder 27">
            <a:extLst>
              <a:ext uri="{FF2B5EF4-FFF2-40B4-BE49-F238E27FC236}">
                <a16:creationId xmlns:a16="http://schemas.microsoft.com/office/drawing/2014/main" id="{40FE8A2E-86DA-1992-89CD-677947E15D70}"/>
              </a:ext>
            </a:extLst>
          </p:cNvPr>
          <p:cNvSpPr txBox="1">
            <a:spLocks/>
          </p:cNvSpPr>
          <p:nvPr/>
        </p:nvSpPr>
        <p:spPr>
          <a:xfrm>
            <a:off x="166224" y="1542989"/>
            <a:ext cx="22268445" cy="1230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
        <p:nvSpPr>
          <p:cNvPr id="6" name="TextBox 5">
            <a:extLst>
              <a:ext uri="{FF2B5EF4-FFF2-40B4-BE49-F238E27FC236}">
                <a16:creationId xmlns:a16="http://schemas.microsoft.com/office/drawing/2014/main" id="{44D26494-E9D0-0025-4E21-B2CE60ECAC2D}"/>
              </a:ext>
            </a:extLst>
          </p:cNvPr>
          <p:cNvSpPr txBox="1"/>
          <p:nvPr/>
        </p:nvSpPr>
        <p:spPr>
          <a:xfrm>
            <a:off x="9393382" y="841258"/>
            <a:ext cx="13041287"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dirty="0"/>
              <a:t>خطة</a:t>
            </a:r>
            <a:r>
              <a:rPr lang="en-US" sz="4400" dirty="0"/>
              <a:t> </a:t>
            </a:r>
            <a:r>
              <a:rPr lang="ar-SA" sz="4400" dirty="0"/>
              <a:t>تفعيل إدارة أداء الشركة </a:t>
            </a:r>
            <a:endParaRPr lang="en-US" sz="4400" dirty="0"/>
          </a:p>
        </p:txBody>
      </p:sp>
    </p:spTree>
    <p:extLst>
      <p:ext uri="{BB962C8B-B14F-4D97-AF65-F5344CB8AC3E}">
        <p14:creationId xmlns:p14="http://schemas.microsoft.com/office/powerpoint/2010/main" val="38973543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2F8D-3627-5E7B-E51B-149BCFCF3677}"/>
            </a:ext>
          </a:extLst>
        </p:cNvPr>
        <p:cNvGrpSpPr/>
        <p:nvPr/>
      </p:nvGrpSpPr>
      <p:grpSpPr>
        <a:xfrm>
          <a:off x="0" y="0"/>
          <a:ext cx="0" cy="0"/>
          <a:chOff x="0" y="0"/>
          <a:chExt cx="0" cy="0"/>
        </a:xfrm>
      </p:grpSpPr>
      <p:graphicFrame>
        <p:nvGraphicFramePr>
          <p:cNvPr id="27" name="think-cell data - do not delete" hidden="1">
            <a:extLst>
              <a:ext uri="{FF2B5EF4-FFF2-40B4-BE49-F238E27FC236}">
                <a16:creationId xmlns:a16="http://schemas.microsoft.com/office/drawing/2014/main" id="{214A3A07-815E-12AB-37B3-9AA9B81D00B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7" name="think-cell data - do not delete" hidden="1">
                        <a:extLst>
                          <a:ext uri="{FF2B5EF4-FFF2-40B4-BE49-F238E27FC236}">
                            <a16:creationId xmlns:a16="http://schemas.microsoft.com/office/drawing/2014/main" id="{214A3A07-815E-12AB-37B3-9AA9B81D00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ext Placeholder 27">
            <a:extLst>
              <a:ext uri="{FF2B5EF4-FFF2-40B4-BE49-F238E27FC236}">
                <a16:creationId xmlns:a16="http://schemas.microsoft.com/office/drawing/2014/main" id="{F3507790-4708-F149-9429-E006D550739A}"/>
              </a:ext>
            </a:extLst>
          </p:cNvPr>
          <p:cNvSpPr>
            <a:spLocks noGrp="1"/>
          </p:cNvSpPr>
          <p:nvPr>
            <p:ph type="body" sz="quarter" idx="10"/>
          </p:nvPr>
        </p:nvSpPr>
        <p:spPr>
          <a:xfrm>
            <a:off x="20903740" y="3848197"/>
            <a:ext cx="1880790" cy="1230312"/>
          </a:xfrm>
        </p:spPr>
        <p:txBody>
          <a:bodyPr>
            <a:normAutofit/>
          </a:bodyPr>
          <a:lstStyle/>
          <a:p>
            <a:r>
              <a:rPr lang="ar-SA" sz="2400" dirty="0"/>
              <a:t>الاجتماع</a:t>
            </a:r>
            <a:endParaRPr lang="en-US" sz="2400" dirty="0"/>
          </a:p>
        </p:txBody>
      </p:sp>
      <p:graphicFrame>
        <p:nvGraphicFramePr>
          <p:cNvPr id="38" name="Table 37">
            <a:extLst>
              <a:ext uri="{FF2B5EF4-FFF2-40B4-BE49-F238E27FC236}">
                <a16:creationId xmlns:a16="http://schemas.microsoft.com/office/drawing/2014/main" id="{B0D846BE-8413-381A-11A6-B15807EF6815}"/>
              </a:ext>
            </a:extLst>
          </p:cNvPr>
          <p:cNvGraphicFramePr>
            <a:graphicFrameLocks noGrp="1"/>
          </p:cNvGraphicFramePr>
          <p:nvPr>
            <p:extLst>
              <p:ext uri="{D42A27DB-BD31-4B8C-83A1-F6EECF244321}">
                <p14:modId xmlns:p14="http://schemas.microsoft.com/office/powerpoint/2010/main" val="3189522919"/>
              </p:ext>
            </p:extLst>
          </p:nvPr>
        </p:nvGraphicFramePr>
        <p:xfrm>
          <a:off x="6898089" y="3596960"/>
          <a:ext cx="15950609" cy="7515596"/>
        </p:xfrm>
        <a:graphic>
          <a:graphicData uri="http://schemas.openxmlformats.org/drawingml/2006/table">
            <a:tbl>
              <a:tblPr rtl="1" firstRow="1" bandRow="1"/>
              <a:tblGrid>
                <a:gridCol w="198185">
                  <a:extLst>
                    <a:ext uri="{9D8B030D-6E8A-4147-A177-3AD203B41FA5}">
                      <a16:colId xmlns:a16="http://schemas.microsoft.com/office/drawing/2014/main" val="793339031"/>
                    </a:ext>
                  </a:extLst>
                </a:gridCol>
                <a:gridCol w="1056458">
                  <a:extLst>
                    <a:ext uri="{9D8B030D-6E8A-4147-A177-3AD203B41FA5}">
                      <a16:colId xmlns:a16="http://schemas.microsoft.com/office/drawing/2014/main" val="3642537568"/>
                    </a:ext>
                  </a:extLst>
                </a:gridCol>
                <a:gridCol w="321467">
                  <a:extLst>
                    <a:ext uri="{9D8B030D-6E8A-4147-A177-3AD203B41FA5}">
                      <a16:colId xmlns:a16="http://schemas.microsoft.com/office/drawing/2014/main" val="517821745"/>
                    </a:ext>
                  </a:extLst>
                </a:gridCol>
                <a:gridCol w="321467">
                  <a:extLst>
                    <a:ext uri="{9D8B030D-6E8A-4147-A177-3AD203B41FA5}">
                      <a16:colId xmlns:a16="http://schemas.microsoft.com/office/drawing/2014/main" val="802766386"/>
                    </a:ext>
                  </a:extLst>
                </a:gridCol>
                <a:gridCol w="321467">
                  <a:extLst>
                    <a:ext uri="{9D8B030D-6E8A-4147-A177-3AD203B41FA5}">
                      <a16:colId xmlns:a16="http://schemas.microsoft.com/office/drawing/2014/main" val="3846151614"/>
                    </a:ext>
                  </a:extLst>
                </a:gridCol>
                <a:gridCol w="321467">
                  <a:extLst>
                    <a:ext uri="{9D8B030D-6E8A-4147-A177-3AD203B41FA5}">
                      <a16:colId xmlns:a16="http://schemas.microsoft.com/office/drawing/2014/main" val="3941338267"/>
                    </a:ext>
                  </a:extLst>
                </a:gridCol>
                <a:gridCol w="323899">
                  <a:extLst>
                    <a:ext uri="{9D8B030D-6E8A-4147-A177-3AD203B41FA5}">
                      <a16:colId xmlns:a16="http://schemas.microsoft.com/office/drawing/2014/main" val="2029619861"/>
                    </a:ext>
                  </a:extLst>
                </a:gridCol>
                <a:gridCol w="323899">
                  <a:extLst>
                    <a:ext uri="{9D8B030D-6E8A-4147-A177-3AD203B41FA5}">
                      <a16:colId xmlns:a16="http://schemas.microsoft.com/office/drawing/2014/main" val="3788991221"/>
                    </a:ext>
                  </a:extLst>
                </a:gridCol>
                <a:gridCol w="323899">
                  <a:extLst>
                    <a:ext uri="{9D8B030D-6E8A-4147-A177-3AD203B41FA5}">
                      <a16:colId xmlns:a16="http://schemas.microsoft.com/office/drawing/2014/main" val="668085480"/>
                    </a:ext>
                  </a:extLst>
                </a:gridCol>
                <a:gridCol w="323899">
                  <a:extLst>
                    <a:ext uri="{9D8B030D-6E8A-4147-A177-3AD203B41FA5}">
                      <a16:colId xmlns:a16="http://schemas.microsoft.com/office/drawing/2014/main" val="3013251118"/>
                    </a:ext>
                  </a:extLst>
                </a:gridCol>
                <a:gridCol w="323899">
                  <a:extLst>
                    <a:ext uri="{9D8B030D-6E8A-4147-A177-3AD203B41FA5}">
                      <a16:colId xmlns:a16="http://schemas.microsoft.com/office/drawing/2014/main" val="888724302"/>
                    </a:ext>
                  </a:extLst>
                </a:gridCol>
                <a:gridCol w="323899">
                  <a:extLst>
                    <a:ext uri="{9D8B030D-6E8A-4147-A177-3AD203B41FA5}">
                      <a16:colId xmlns:a16="http://schemas.microsoft.com/office/drawing/2014/main" val="2428281689"/>
                    </a:ext>
                  </a:extLst>
                </a:gridCol>
                <a:gridCol w="323899">
                  <a:extLst>
                    <a:ext uri="{9D8B030D-6E8A-4147-A177-3AD203B41FA5}">
                      <a16:colId xmlns:a16="http://schemas.microsoft.com/office/drawing/2014/main" val="416619785"/>
                    </a:ext>
                  </a:extLst>
                </a:gridCol>
                <a:gridCol w="323899">
                  <a:extLst>
                    <a:ext uri="{9D8B030D-6E8A-4147-A177-3AD203B41FA5}">
                      <a16:colId xmlns:a16="http://schemas.microsoft.com/office/drawing/2014/main" val="381912496"/>
                    </a:ext>
                  </a:extLst>
                </a:gridCol>
                <a:gridCol w="323899">
                  <a:extLst>
                    <a:ext uri="{9D8B030D-6E8A-4147-A177-3AD203B41FA5}">
                      <a16:colId xmlns:a16="http://schemas.microsoft.com/office/drawing/2014/main" val="254982300"/>
                    </a:ext>
                  </a:extLst>
                </a:gridCol>
                <a:gridCol w="323899">
                  <a:extLst>
                    <a:ext uri="{9D8B030D-6E8A-4147-A177-3AD203B41FA5}">
                      <a16:colId xmlns:a16="http://schemas.microsoft.com/office/drawing/2014/main" val="1122542505"/>
                    </a:ext>
                  </a:extLst>
                </a:gridCol>
                <a:gridCol w="323899">
                  <a:extLst>
                    <a:ext uri="{9D8B030D-6E8A-4147-A177-3AD203B41FA5}">
                      <a16:colId xmlns:a16="http://schemas.microsoft.com/office/drawing/2014/main" val="3129683980"/>
                    </a:ext>
                  </a:extLst>
                </a:gridCol>
                <a:gridCol w="323899">
                  <a:extLst>
                    <a:ext uri="{9D8B030D-6E8A-4147-A177-3AD203B41FA5}">
                      <a16:colId xmlns:a16="http://schemas.microsoft.com/office/drawing/2014/main" val="1739371441"/>
                    </a:ext>
                  </a:extLst>
                </a:gridCol>
                <a:gridCol w="323899">
                  <a:extLst>
                    <a:ext uri="{9D8B030D-6E8A-4147-A177-3AD203B41FA5}">
                      <a16:colId xmlns:a16="http://schemas.microsoft.com/office/drawing/2014/main" val="643035230"/>
                    </a:ext>
                  </a:extLst>
                </a:gridCol>
                <a:gridCol w="323899">
                  <a:extLst>
                    <a:ext uri="{9D8B030D-6E8A-4147-A177-3AD203B41FA5}">
                      <a16:colId xmlns:a16="http://schemas.microsoft.com/office/drawing/2014/main" val="381426040"/>
                    </a:ext>
                  </a:extLst>
                </a:gridCol>
                <a:gridCol w="323899">
                  <a:extLst>
                    <a:ext uri="{9D8B030D-6E8A-4147-A177-3AD203B41FA5}">
                      <a16:colId xmlns:a16="http://schemas.microsoft.com/office/drawing/2014/main" val="1749723774"/>
                    </a:ext>
                  </a:extLst>
                </a:gridCol>
                <a:gridCol w="323899">
                  <a:extLst>
                    <a:ext uri="{9D8B030D-6E8A-4147-A177-3AD203B41FA5}">
                      <a16:colId xmlns:a16="http://schemas.microsoft.com/office/drawing/2014/main" val="847284689"/>
                    </a:ext>
                  </a:extLst>
                </a:gridCol>
                <a:gridCol w="323899">
                  <a:extLst>
                    <a:ext uri="{9D8B030D-6E8A-4147-A177-3AD203B41FA5}">
                      <a16:colId xmlns:a16="http://schemas.microsoft.com/office/drawing/2014/main" val="1097020583"/>
                    </a:ext>
                  </a:extLst>
                </a:gridCol>
                <a:gridCol w="323899">
                  <a:extLst>
                    <a:ext uri="{9D8B030D-6E8A-4147-A177-3AD203B41FA5}">
                      <a16:colId xmlns:a16="http://schemas.microsoft.com/office/drawing/2014/main" val="2818540580"/>
                    </a:ext>
                  </a:extLst>
                </a:gridCol>
                <a:gridCol w="323899">
                  <a:extLst>
                    <a:ext uri="{9D8B030D-6E8A-4147-A177-3AD203B41FA5}">
                      <a16:colId xmlns:a16="http://schemas.microsoft.com/office/drawing/2014/main" val="3989516411"/>
                    </a:ext>
                  </a:extLst>
                </a:gridCol>
                <a:gridCol w="323899">
                  <a:extLst>
                    <a:ext uri="{9D8B030D-6E8A-4147-A177-3AD203B41FA5}">
                      <a16:colId xmlns:a16="http://schemas.microsoft.com/office/drawing/2014/main" val="1567990604"/>
                    </a:ext>
                  </a:extLst>
                </a:gridCol>
                <a:gridCol w="323899">
                  <a:extLst>
                    <a:ext uri="{9D8B030D-6E8A-4147-A177-3AD203B41FA5}">
                      <a16:colId xmlns:a16="http://schemas.microsoft.com/office/drawing/2014/main" val="2179355241"/>
                    </a:ext>
                  </a:extLst>
                </a:gridCol>
                <a:gridCol w="323899">
                  <a:extLst>
                    <a:ext uri="{9D8B030D-6E8A-4147-A177-3AD203B41FA5}">
                      <a16:colId xmlns:a16="http://schemas.microsoft.com/office/drawing/2014/main" val="817261240"/>
                    </a:ext>
                  </a:extLst>
                </a:gridCol>
                <a:gridCol w="314216">
                  <a:extLst>
                    <a:ext uri="{9D8B030D-6E8A-4147-A177-3AD203B41FA5}">
                      <a16:colId xmlns:a16="http://schemas.microsoft.com/office/drawing/2014/main" val="2728107531"/>
                    </a:ext>
                  </a:extLst>
                </a:gridCol>
                <a:gridCol w="314216">
                  <a:extLst>
                    <a:ext uri="{9D8B030D-6E8A-4147-A177-3AD203B41FA5}">
                      <a16:colId xmlns:a16="http://schemas.microsoft.com/office/drawing/2014/main" val="2406761171"/>
                    </a:ext>
                  </a:extLst>
                </a:gridCol>
                <a:gridCol w="314216">
                  <a:extLst>
                    <a:ext uri="{9D8B030D-6E8A-4147-A177-3AD203B41FA5}">
                      <a16:colId xmlns:a16="http://schemas.microsoft.com/office/drawing/2014/main" val="1728565831"/>
                    </a:ext>
                  </a:extLst>
                </a:gridCol>
                <a:gridCol w="314216">
                  <a:extLst>
                    <a:ext uri="{9D8B030D-6E8A-4147-A177-3AD203B41FA5}">
                      <a16:colId xmlns:a16="http://schemas.microsoft.com/office/drawing/2014/main" val="1807050321"/>
                    </a:ext>
                  </a:extLst>
                </a:gridCol>
                <a:gridCol w="314216">
                  <a:extLst>
                    <a:ext uri="{9D8B030D-6E8A-4147-A177-3AD203B41FA5}">
                      <a16:colId xmlns:a16="http://schemas.microsoft.com/office/drawing/2014/main" val="788780226"/>
                    </a:ext>
                  </a:extLst>
                </a:gridCol>
                <a:gridCol w="314216">
                  <a:extLst>
                    <a:ext uri="{9D8B030D-6E8A-4147-A177-3AD203B41FA5}">
                      <a16:colId xmlns:a16="http://schemas.microsoft.com/office/drawing/2014/main" val="1461937474"/>
                    </a:ext>
                  </a:extLst>
                </a:gridCol>
                <a:gridCol w="314216">
                  <a:extLst>
                    <a:ext uri="{9D8B030D-6E8A-4147-A177-3AD203B41FA5}">
                      <a16:colId xmlns:a16="http://schemas.microsoft.com/office/drawing/2014/main" val="4222459753"/>
                    </a:ext>
                  </a:extLst>
                </a:gridCol>
                <a:gridCol w="314216">
                  <a:extLst>
                    <a:ext uri="{9D8B030D-6E8A-4147-A177-3AD203B41FA5}">
                      <a16:colId xmlns:a16="http://schemas.microsoft.com/office/drawing/2014/main" val="1354360334"/>
                    </a:ext>
                  </a:extLst>
                </a:gridCol>
                <a:gridCol w="314216">
                  <a:extLst>
                    <a:ext uri="{9D8B030D-6E8A-4147-A177-3AD203B41FA5}">
                      <a16:colId xmlns:a16="http://schemas.microsoft.com/office/drawing/2014/main" val="316937653"/>
                    </a:ext>
                  </a:extLst>
                </a:gridCol>
                <a:gridCol w="314216">
                  <a:extLst>
                    <a:ext uri="{9D8B030D-6E8A-4147-A177-3AD203B41FA5}">
                      <a16:colId xmlns:a16="http://schemas.microsoft.com/office/drawing/2014/main" val="2761471916"/>
                    </a:ext>
                  </a:extLst>
                </a:gridCol>
                <a:gridCol w="314216">
                  <a:extLst>
                    <a:ext uri="{9D8B030D-6E8A-4147-A177-3AD203B41FA5}">
                      <a16:colId xmlns:a16="http://schemas.microsoft.com/office/drawing/2014/main" val="460967345"/>
                    </a:ext>
                  </a:extLst>
                </a:gridCol>
                <a:gridCol w="314216">
                  <a:extLst>
                    <a:ext uri="{9D8B030D-6E8A-4147-A177-3AD203B41FA5}">
                      <a16:colId xmlns:a16="http://schemas.microsoft.com/office/drawing/2014/main" val="2530616145"/>
                    </a:ext>
                  </a:extLst>
                </a:gridCol>
                <a:gridCol w="314216">
                  <a:extLst>
                    <a:ext uri="{9D8B030D-6E8A-4147-A177-3AD203B41FA5}">
                      <a16:colId xmlns:a16="http://schemas.microsoft.com/office/drawing/2014/main" val="3948643196"/>
                    </a:ext>
                  </a:extLst>
                </a:gridCol>
                <a:gridCol w="314216">
                  <a:extLst>
                    <a:ext uri="{9D8B030D-6E8A-4147-A177-3AD203B41FA5}">
                      <a16:colId xmlns:a16="http://schemas.microsoft.com/office/drawing/2014/main" val="2487225401"/>
                    </a:ext>
                  </a:extLst>
                </a:gridCol>
                <a:gridCol w="314216">
                  <a:extLst>
                    <a:ext uri="{9D8B030D-6E8A-4147-A177-3AD203B41FA5}">
                      <a16:colId xmlns:a16="http://schemas.microsoft.com/office/drawing/2014/main" val="1005659888"/>
                    </a:ext>
                  </a:extLst>
                </a:gridCol>
                <a:gridCol w="314216">
                  <a:extLst>
                    <a:ext uri="{9D8B030D-6E8A-4147-A177-3AD203B41FA5}">
                      <a16:colId xmlns:a16="http://schemas.microsoft.com/office/drawing/2014/main" val="3900940178"/>
                    </a:ext>
                  </a:extLst>
                </a:gridCol>
                <a:gridCol w="314216">
                  <a:extLst>
                    <a:ext uri="{9D8B030D-6E8A-4147-A177-3AD203B41FA5}">
                      <a16:colId xmlns:a16="http://schemas.microsoft.com/office/drawing/2014/main" val="3830404955"/>
                    </a:ext>
                  </a:extLst>
                </a:gridCol>
                <a:gridCol w="314216">
                  <a:extLst>
                    <a:ext uri="{9D8B030D-6E8A-4147-A177-3AD203B41FA5}">
                      <a16:colId xmlns:a16="http://schemas.microsoft.com/office/drawing/2014/main" val="628490572"/>
                    </a:ext>
                  </a:extLst>
                </a:gridCol>
                <a:gridCol w="314216">
                  <a:extLst>
                    <a:ext uri="{9D8B030D-6E8A-4147-A177-3AD203B41FA5}">
                      <a16:colId xmlns:a16="http://schemas.microsoft.com/office/drawing/2014/main" val="4055380266"/>
                    </a:ext>
                  </a:extLst>
                </a:gridCol>
                <a:gridCol w="314216">
                  <a:extLst>
                    <a:ext uri="{9D8B030D-6E8A-4147-A177-3AD203B41FA5}">
                      <a16:colId xmlns:a16="http://schemas.microsoft.com/office/drawing/2014/main" val="3078416"/>
                    </a:ext>
                  </a:extLst>
                </a:gridCol>
              </a:tblGrid>
              <a:tr h="577588">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18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endParaRPr lang="en-US" sz="18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rtl="1"/>
                      <a:r>
                        <a:rPr lang="ar-SA" sz="1800" b="1" i="0" u="none" strike="noStrike" kern="1200" cap="none" spc="0" baseline="0" dirty="0">
                          <a:solidFill>
                            <a:schemeClr val="lt1"/>
                          </a:solidFill>
                          <a:uFillTx/>
                          <a:latin typeface="+mn-lt"/>
                          <a:ea typeface="+mn-ea"/>
                          <a:cs typeface="+mn-cs"/>
                          <a:sym typeface="Helvetica Neue"/>
                        </a:rPr>
                        <a:t>ديسمبر 2024</a:t>
                      </a:r>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ar-LB"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gridSpan="22">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1800" b="1" kern="1200" dirty="0">
                          <a:solidFill>
                            <a:schemeClr val="lt1"/>
                          </a:solidFill>
                          <a:latin typeface="+mn-lt"/>
                          <a:ea typeface="+mn-ea"/>
                          <a:cs typeface="+mn-cs"/>
                        </a:rPr>
                        <a:t>يناير</a:t>
                      </a:r>
                      <a:r>
                        <a:rPr lang="ar-LB" sz="1800" b="1" kern="1200" dirty="0">
                          <a:solidFill>
                            <a:schemeClr val="lt1"/>
                          </a:solidFill>
                          <a:latin typeface="+mn-lt"/>
                          <a:ea typeface="+mn-ea"/>
                          <a:cs typeface="+mn-cs"/>
                        </a:rPr>
                        <a:t> 202</a:t>
                      </a:r>
                      <a:r>
                        <a:rPr lang="ar-SA" sz="1800" b="1" kern="1200" dirty="0">
                          <a:solidFill>
                            <a:schemeClr val="lt1"/>
                          </a:solidFill>
                          <a:latin typeface="+mn-lt"/>
                          <a:ea typeface="+mn-ea"/>
                          <a:cs typeface="+mn-cs"/>
                        </a:rPr>
                        <a:t>5</a:t>
                      </a:r>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ctr" rtl="1"/>
                      <a:endParaRPr lang="en-US" sz="1800" b="1" kern="1200" dirty="0">
                        <a:solidFill>
                          <a:schemeClr val="lt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gridSpan="20">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marL="0" marR="0" indent="0" algn="ctr" defTabSz="583908" rtl="1" latinLnBrk="0">
                        <a:lnSpc>
                          <a:spcPct val="100000"/>
                        </a:lnSpc>
                        <a:spcBef>
                          <a:spcPts val="0"/>
                        </a:spcBef>
                        <a:spcAft>
                          <a:spcPts val="0"/>
                        </a:spcAft>
                        <a:buClrTx/>
                        <a:buSzTx/>
                        <a:buFontTx/>
                        <a:buNone/>
                        <a:tabLst/>
                      </a:pPr>
                      <a:r>
                        <a:rPr lang="ar-SA" sz="1800" b="1" i="0" u="none" strike="noStrike" kern="1200" cap="none" spc="0" baseline="0" dirty="0">
                          <a:solidFill>
                            <a:schemeClr val="lt1"/>
                          </a:solidFill>
                          <a:uFillTx/>
                          <a:latin typeface="+mn-lt"/>
                          <a:ea typeface="+mn-ea"/>
                          <a:cs typeface="+mn-cs"/>
                          <a:sym typeface="Helvetica Neue"/>
                        </a:rPr>
                        <a:t>فبراير</a:t>
                      </a:r>
                      <a:r>
                        <a:rPr lang="ar-LB" sz="1800" b="1" i="0" u="none" strike="noStrike" kern="1200" cap="none" spc="0" baseline="0" dirty="0">
                          <a:solidFill>
                            <a:schemeClr val="lt1"/>
                          </a:solidFill>
                          <a:uFillTx/>
                          <a:latin typeface="+mn-lt"/>
                          <a:ea typeface="+mn-ea"/>
                          <a:cs typeface="+mn-cs"/>
                          <a:sym typeface="Helvetica Neue"/>
                        </a:rPr>
                        <a:t> 2025</a:t>
                      </a: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3175" cap="flat" cmpd="sng" algn="ctr">
                      <a:solidFill>
                        <a:srgbClr val="BC9A69"/>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endParaRPr lang="en-US"/>
                    </a:p>
                  </a:txBody>
                  <a:tcPr>
                    <a:lnL w="12700" cap="flat" cmpd="sng" algn="ctr">
                      <a:solidFill>
                        <a:sysClr val="window" lastClr="FFFFFF"/>
                      </a:solidFill>
                      <a:prstDash val="solid"/>
                      <a:round/>
                      <a:headEnd type="none" w="med" len="med"/>
                      <a:tailEnd type="none" w="med" len="med"/>
                    </a:lnL>
                  </a:tcPr>
                </a:tc>
                <a:tc hMerge="1">
                  <a:txBody>
                    <a:bodyPr/>
                    <a:lstStyle/>
                    <a:p>
                      <a:endParaRPr lang="en-US"/>
                    </a:p>
                  </a:txBody>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marL="0" marR="0" indent="0" algn="ctr" defTabSz="583908" rtl="1" latinLnBrk="0">
                        <a:lnSpc>
                          <a:spcPct val="100000"/>
                        </a:lnSpc>
                        <a:spcBef>
                          <a:spcPts val="0"/>
                        </a:spcBef>
                        <a:spcAft>
                          <a:spcPts val="0"/>
                        </a:spcAft>
                        <a:buClrTx/>
                        <a:buSzTx/>
                        <a:buFontTx/>
                        <a:buNone/>
                        <a:tabLst/>
                      </a:pPr>
                      <a:endParaRPr lang="en-US" sz="1800" b="1" i="0" u="none" strike="noStrike" kern="1200" cap="none" spc="0" baseline="0" dirty="0">
                        <a:solidFill>
                          <a:schemeClr val="lt1"/>
                        </a:solidFill>
                        <a:uFillTx/>
                        <a:latin typeface="+mn-lt"/>
                        <a:ea typeface="+mn-ea"/>
                        <a:cs typeface="+mn-cs"/>
                        <a:sym typeface="Helvetica Neue"/>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BC9A69"/>
                    </a:solidFill>
                  </a:tcPr>
                </a:tc>
                <a:extLst>
                  <a:ext uri="{0D108BD9-81ED-4DB2-BD59-A6C34878D82A}">
                    <a16:rowId xmlns:a16="http://schemas.microsoft.com/office/drawing/2014/main" val="3842968189"/>
                  </a:ext>
                </a:extLst>
              </a:tr>
              <a:tr h="577588">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28</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31</a:t>
                      </a: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a:t>
                      </a:r>
                    </a:p>
                  </a:txBody>
                  <a:tcPr marL="45720" marR="45720" anchor="ctr">
                    <a:lnL w="9525" cap="flat" cmpd="sng" algn="ctr">
                      <a:solidFill>
                        <a:schemeClr val="bg1">
                          <a:lumMod val="50000"/>
                        </a:schemeClr>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8</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12</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15</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16</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19</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21</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22</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23</a:t>
                      </a:r>
                    </a:p>
                  </a:txBody>
                  <a:tcPr marL="45720" marR="4572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28</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mpd="sng">
                      <a:solidFill>
                        <a:sysClr val="window" lastClr="FFFFFF"/>
                      </a:solidFill>
                    </a:lnL>
                    <a:lnR w="12700" cap="flat" cmpd="sng" algn="ctr">
                      <a:solidFill>
                        <a:schemeClr val="tx1">
                          <a:lumMod val="60000"/>
                          <a:lumOff val="40000"/>
                        </a:scheme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a:t>
                      </a:r>
                    </a:p>
                  </a:txBody>
                  <a:tcPr marL="45720" marR="45720" anchor="ctr">
                    <a:lnL w="12700" cap="flat" cmpd="sng" algn="ctr">
                      <a:solidFill>
                        <a:schemeClr val="tx1">
                          <a:lumMod val="60000"/>
                          <a:lumOff val="40000"/>
                        </a:schemeClr>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11</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12</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13</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18</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19</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23</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24</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mpd="sng">
                      <a:solidFill>
                        <a:sysClr val="window" lastClr="FFFFFF"/>
                      </a:solidFill>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extLst>
                  <a:ext uri="{0D108BD9-81ED-4DB2-BD59-A6C34878D82A}">
                    <a16:rowId xmlns:a16="http://schemas.microsoft.com/office/drawing/2014/main" val="862389798"/>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noProof="0">
                          <a:solidFill>
                            <a:schemeClr val="dk1"/>
                          </a:solidFill>
                          <a:uFillTx/>
                          <a:latin typeface="Avenir Next Arabic" panose="020B0503020202020204" pitchFamily="34" charset="-78"/>
                          <a:cs typeface="Avenir Next Arabic" panose="020B0503020202020204" pitchFamily="34" charset="-78"/>
                          <a:sym typeface="Helvetica Neue"/>
                        </a:rPr>
                        <a:t>التواصل القيادي</a:t>
                      </a:r>
                      <a:endParaRPr lang="ar-SA" sz="1200" b="0" i="0" u="none" strike="noStrike" cap="none" spc="0" baseline="0" noProof="0" dirty="0">
                        <a:solidFill>
                          <a:schemeClr val="dk1"/>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40845452"/>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accent3">
                        <a:lumMod val="60000"/>
                        <a:lumOff val="40000"/>
                      </a:scheme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اللجنة الإشرافية لمتابعة جاهزية الحج </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40000"/>
                      </a:srgbClr>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A0B98C"/>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390246113"/>
                  </a:ext>
                </a:extLst>
              </a:tr>
              <a:tr h="899704">
                <a:tc>
                  <a:txBody>
                    <a:body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لجنة الإدارة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tint val="20000"/>
                      </a:srgbClr>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877973919"/>
                  </a:ext>
                </a:extLst>
              </a:tr>
              <a:tr h="899704">
                <a:tc>
                  <a:txBody>
                    <a:body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AB"/>
                    </a:solidFill>
                  </a:tcPr>
                </a:tc>
                <a:tc>
                  <a:txBody>
                    <a:body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لجنة الصحة والسلامة والأمن والبيئة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FFFAB"/>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500214066"/>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a:solidFill>
                            <a:schemeClr val="dk1"/>
                          </a:solidFill>
                          <a:uFillTx/>
                          <a:latin typeface="Avenir Next Arabic" panose="020B0503020202020204" pitchFamily="34" charset="-78"/>
                          <a:cs typeface="Avenir Next Arabic" panose="020B0503020202020204" pitchFamily="34" charset="-78"/>
                          <a:sym typeface="Helvetica Neue"/>
                        </a:rPr>
                        <a:t>المبادرات الاستراتيجية لمكتب إدارة التحول</a:t>
                      </a:r>
                      <a:endPar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153566507"/>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2FA6FF"/>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تقرير المراجعة الداخلية للقطاعات </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Avenir Regular"/>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2FA6FF"/>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586714641"/>
                  </a:ext>
                </a:extLst>
              </a:tr>
              <a:tr h="89970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AE78D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1827886" rtl="1" eaLnBrk="1" fontAlgn="auto" latinLnBrk="0" hangingPunct="1">
                        <a:lnSpc>
                          <a:spcPct val="100000"/>
                        </a:lnSpc>
                        <a:spcBef>
                          <a:spcPts val="0"/>
                        </a:spcBef>
                        <a:spcAft>
                          <a:spcPts val="0"/>
                        </a:spcAft>
                        <a:buClrTx/>
                        <a:buSzTx/>
                        <a:buFontTx/>
                        <a:buNone/>
                        <a:tabLst/>
                        <a:defRPr/>
                      </a:pPr>
                      <a:r>
                        <a:rPr lang="ar-SA" sz="1200" b="0" i="0" u="none" strike="noStrike" cap="none" spc="0" baseline="0" dirty="0">
                          <a:solidFill>
                            <a:schemeClr val="dk1"/>
                          </a:solidFill>
                          <a:uFillTx/>
                          <a:latin typeface="Avenir Next Arabic" panose="020B0503020202020204" pitchFamily="34" charset="-78"/>
                          <a:cs typeface="Avenir Next Arabic" panose="020B0503020202020204" pitchFamily="34" charset="-78"/>
                          <a:sym typeface="Helvetica Neue"/>
                        </a:rPr>
                        <a:t>مؤشرات الأداء الرئيسية والمبادرات الإستراتيجية</a:t>
                      </a: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9525" cap="flat" cmpd="sng" algn="ctr">
                      <a:solidFill>
                        <a:schemeClr val="bg1">
                          <a:lumMod val="5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latin typeface="Avenir Regular"/>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lumMod val="60000"/>
                          <a:lumOff val="40000"/>
                        </a:schemeClr>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chemeClr val="tx1">
                          <a:lumMod val="60000"/>
                          <a:lumOff val="40000"/>
                        </a:schemeClr>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027540061"/>
                  </a:ext>
                </a:extLst>
              </a:tr>
            </a:tbl>
          </a:graphicData>
        </a:graphic>
      </p:graphicFrame>
      <p:sp>
        <p:nvSpPr>
          <p:cNvPr id="2" name="Text Placeholder 27">
            <a:extLst>
              <a:ext uri="{FF2B5EF4-FFF2-40B4-BE49-F238E27FC236}">
                <a16:creationId xmlns:a16="http://schemas.microsoft.com/office/drawing/2014/main" id="{1A683125-0C52-7CAE-2587-EB283A763087}"/>
              </a:ext>
            </a:extLst>
          </p:cNvPr>
          <p:cNvSpPr txBox="1">
            <a:spLocks/>
          </p:cNvSpPr>
          <p:nvPr/>
        </p:nvSpPr>
        <p:spPr>
          <a:xfrm>
            <a:off x="166224" y="1542989"/>
            <a:ext cx="22268445" cy="1230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r" defTabSz="2437119" rtl="1" latinLnBrk="0">
              <a:lnSpc>
                <a:spcPct val="90000"/>
              </a:lnSpc>
              <a:spcBef>
                <a:spcPts val="4498"/>
              </a:spcBef>
              <a:spcAft>
                <a:spcPts val="0"/>
              </a:spcAft>
              <a:buClrTx/>
              <a:buSzPct val="123000"/>
              <a:buFontTx/>
              <a:buNone/>
              <a:tabLst/>
              <a:defRPr sz="3998" b="0" i="0" u="none" strike="noStrike" cap="none" spc="0" baseline="0">
                <a:solidFill>
                  <a:srgbClr val="BC9A69"/>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latinLnBrk="0">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algn="l" defTabSz="2437119" latinLnBrk="0">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3600" dirty="0">
                <a:solidFill>
                  <a:schemeClr val="tx1">
                    <a:lumMod val="75000"/>
                  </a:schemeClr>
                </a:solidFill>
              </a:rPr>
              <a:t>خطة</a:t>
            </a:r>
            <a:r>
              <a:rPr lang="en-US" sz="3600" dirty="0">
                <a:solidFill>
                  <a:schemeClr val="tx1">
                    <a:lumMod val="75000"/>
                  </a:schemeClr>
                </a:solidFill>
              </a:rPr>
              <a:t> </a:t>
            </a:r>
            <a:r>
              <a:rPr lang="ar-SA" sz="3600" dirty="0">
                <a:solidFill>
                  <a:schemeClr val="tx1">
                    <a:lumMod val="75000"/>
                  </a:schemeClr>
                </a:solidFill>
              </a:rPr>
              <a:t> تفعيل مستويات الاجتماعات </a:t>
            </a:r>
            <a:endParaRPr lang="en-US" sz="3600" dirty="0">
              <a:solidFill>
                <a:schemeClr val="tx1">
                  <a:lumMod val="75000"/>
                </a:schemeClr>
              </a:solidFill>
            </a:endParaRPr>
          </a:p>
        </p:txBody>
      </p:sp>
      <p:sp>
        <p:nvSpPr>
          <p:cNvPr id="3" name="TextBox 2">
            <a:extLst>
              <a:ext uri="{FF2B5EF4-FFF2-40B4-BE49-F238E27FC236}">
                <a16:creationId xmlns:a16="http://schemas.microsoft.com/office/drawing/2014/main" id="{CC283262-0A92-6228-1E4D-D190206473D9}"/>
              </a:ext>
            </a:extLst>
          </p:cNvPr>
          <p:cNvSpPr txBox="1"/>
          <p:nvPr/>
        </p:nvSpPr>
        <p:spPr>
          <a:xfrm>
            <a:off x="9393382" y="841258"/>
            <a:ext cx="13041287" cy="701731"/>
          </a:xfrm>
          <a:prstGeom prst="rect">
            <a:avLst/>
          </a:prstGeom>
          <a:ln w="12700">
            <a:miter lim="400000"/>
          </a:ln>
        </p:spPr>
        <p:txBody>
          <a:bodyPr lIns="50800" tIns="50800" rIns="50800" bIns="50800" anchor="ctr">
            <a:noAutofit/>
          </a:bodyPr>
          <a:lstStyle>
            <a:lvl1pPr marR="0" indent="0" algn="r" defTabSz="1827802" rtl="1">
              <a:lnSpc>
                <a:spcPct val="110000"/>
              </a:lnSpc>
              <a:spcBef>
                <a:spcPts val="1199"/>
              </a:spcBef>
              <a:spcAft>
                <a:spcPts val="600"/>
              </a:spcAft>
              <a:buClrTx/>
              <a:buSzPct val="123000"/>
              <a:buFont typeface="Arial" panose="020B0604020202020204" pitchFamily="34" charset="0"/>
              <a:buNone/>
              <a:tabLst/>
              <a:defRPr sz="3600" b="1" i="0" u="none" strike="noStrike" cap="none" spc="0" baseline="0">
                <a:solidFill>
                  <a:srgbClr val="C69934"/>
                </a:solidFill>
                <a:uFillTx/>
                <a:latin typeface="+mj-lt"/>
                <a:ea typeface="Avenir Next Arabic Demi" panose="020B0703020202020204" pitchFamily="34" charset="-78"/>
                <a:cs typeface="Avenir Next Arabic Demi" panose="020B0703020202020204" pitchFamily="34" charset="-78"/>
                <a:sym typeface="Avenir Next Arabic Demi" panose="020B0703020202020204" pitchFamily="34" charset="-78"/>
              </a:defRPr>
            </a:lvl1pPr>
            <a:lvl2pPr marL="609295"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2pPr>
            <a:lvl3pPr marL="121859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3pPr>
            <a:lvl4pPr marL="1827886"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4pPr>
            <a:lvl5pPr marL="2437181" marR="0" indent="0" algn="r" defTabSz="2437119" rtl="1">
              <a:lnSpc>
                <a:spcPct val="90000"/>
              </a:lnSpc>
              <a:spcBef>
                <a:spcPts val="4498"/>
              </a:spcBef>
              <a:spcAft>
                <a:spcPts val="0"/>
              </a:spcAft>
              <a:buClrTx/>
              <a:buSzPct val="123000"/>
              <a:buFontTx/>
              <a:buNone/>
              <a:tabLst/>
              <a:defRPr sz="3998" b="0" i="0" u="none" strike="noStrike" cap="none" spc="0" baseline="0">
                <a:solidFill>
                  <a:schemeClr val="accent3">
                    <a:hueOff val="6941506"/>
                    <a:satOff val="-63905"/>
                    <a:lumOff val="-22035"/>
                  </a:schemeClr>
                </a:solidFill>
                <a:uFillTx/>
                <a:latin typeface="Avenir Next Arabic Demi" panose="020B0703020202020204" pitchFamily="34" charset="-78"/>
                <a:ea typeface="Avenir Next Arabic Demi" panose="020B0703020202020204" pitchFamily="34" charset="-78"/>
                <a:cs typeface="Avenir Next Arabic Demi" panose="020B0703020202020204" pitchFamily="34" charset="-78"/>
                <a:sym typeface="Avenir Next Arabic Demi" panose="020B0703020202020204" pitchFamily="34" charset="-78"/>
              </a:defRPr>
            </a:lvl5pPr>
            <a:lvl6pPr marL="3655771"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6pPr>
            <a:lvl7pPr marL="4265066"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7pPr>
            <a:lvl8pPr marL="4874362"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8pPr>
            <a:lvl9pPr marL="5483657" marR="0" indent="-609295" defTabSz="2437119">
              <a:lnSpc>
                <a:spcPct val="90000"/>
              </a:lnSpc>
              <a:spcBef>
                <a:spcPts val="4498"/>
              </a:spcBef>
              <a:spcAft>
                <a:spcPts val="0"/>
              </a:spcAft>
              <a:buClrTx/>
              <a:buSzPct val="123000"/>
              <a:buFontTx/>
              <a:buChar char="•"/>
              <a:tabLst/>
              <a:defRPr sz="4798" b="0" i="0" u="none" strike="noStrike" cap="none" spc="0" baseline="0">
                <a:solidFill>
                  <a:schemeClr val="accent3">
                    <a:hueOff val="6941506"/>
                    <a:satOff val="-63905"/>
                    <a:lumOff val="-22035"/>
                  </a:schemeClr>
                </a:solidFill>
                <a:uFillTx/>
                <a:latin typeface="Avenir Next Arabic Regular"/>
                <a:ea typeface="Avenir Next Arabic Regular"/>
                <a:cs typeface="Avenir Next Arabic Regular"/>
                <a:sym typeface="Avenir Next Arabic Regular"/>
              </a:defRPr>
            </a:lvl9pPr>
          </a:lstStyle>
          <a:p>
            <a:r>
              <a:rPr lang="ar-SA" sz="4400" dirty="0"/>
              <a:t>خطة</a:t>
            </a:r>
            <a:r>
              <a:rPr lang="en-US" sz="4400" dirty="0"/>
              <a:t> </a:t>
            </a:r>
            <a:r>
              <a:rPr lang="ar-SA" sz="4400" dirty="0"/>
              <a:t>تفعيل إدارة أداء الشركة </a:t>
            </a:r>
            <a:endParaRPr lang="en-US" sz="4400" dirty="0"/>
          </a:p>
        </p:txBody>
      </p:sp>
      <p:graphicFrame>
        <p:nvGraphicFramePr>
          <p:cNvPr id="12" name="Table 11">
            <a:extLst>
              <a:ext uri="{FF2B5EF4-FFF2-40B4-BE49-F238E27FC236}">
                <a16:creationId xmlns:a16="http://schemas.microsoft.com/office/drawing/2014/main" id="{C5808B5A-2478-D163-DB2C-578F80D6523E}"/>
              </a:ext>
            </a:extLst>
          </p:cNvPr>
          <p:cNvGraphicFramePr>
            <a:graphicFrameLocks noGrp="1"/>
          </p:cNvGraphicFramePr>
          <p:nvPr>
            <p:extLst>
              <p:ext uri="{D42A27DB-BD31-4B8C-83A1-F6EECF244321}">
                <p14:modId xmlns:p14="http://schemas.microsoft.com/office/powerpoint/2010/main" val="1454750233"/>
              </p:ext>
            </p:extLst>
          </p:nvPr>
        </p:nvGraphicFramePr>
        <p:xfrm>
          <a:off x="308342" y="3596960"/>
          <a:ext cx="6590628" cy="7518188"/>
        </p:xfrm>
        <a:graphic>
          <a:graphicData uri="http://schemas.openxmlformats.org/drawingml/2006/table">
            <a:tbl>
              <a:tblPr rtl="1" firstRow="1" bandRow="1"/>
              <a:tblGrid>
                <a:gridCol w="299574">
                  <a:extLst>
                    <a:ext uri="{9D8B030D-6E8A-4147-A177-3AD203B41FA5}">
                      <a16:colId xmlns:a16="http://schemas.microsoft.com/office/drawing/2014/main" val="2065844859"/>
                    </a:ext>
                  </a:extLst>
                </a:gridCol>
                <a:gridCol w="299574">
                  <a:extLst>
                    <a:ext uri="{9D8B030D-6E8A-4147-A177-3AD203B41FA5}">
                      <a16:colId xmlns:a16="http://schemas.microsoft.com/office/drawing/2014/main" val="2833132780"/>
                    </a:ext>
                  </a:extLst>
                </a:gridCol>
                <a:gridCol w="299574">
                  <a:extLst>
                    <a:ext uri="{9D8B030D-6E8A-4147-A177-3AD203B41FA5}">
                      <a16:colId xmlns:a16="http://schemas.microsoft.com/office/drawing/2014/main" val="3331010979"/>
                    </a:ext>
                  </a:extLst>
                </a:gridCol>
                <a:gridCol w="299574">
                  <a:extLst>
                    <a:ext uri="{9D8B030D-6E8A-4147-A177-3AD203B41FA5}">
                      <a16:colId xmlns:a16="http://schemas.microsoft.com/office/drawing/2014/main" val="425973531"/>
                    </a:ext>
                  </a:extLst>
                </a:gridCol>
                <a:gridCol w="299574">
                  <a:extLst>
                    <a:ext uri="{9D8B030D-6E8A-4147-A177-3AD203B41FA5}">
                      <a16:colId xmlns:a16="http://schemas.microsoft.com/office/drawing/2014/main" val="1700811505"/>
                    </a:ext>
                  </a:extLst>
                </a:gridCol>
                <a:gridCol w="299574">
                  <a:extLst>
                    <a:ext uri="{9D8B030D-6E8A-4147-A177-3AD203B41FA5}">
                      <a16:colId xmlns:a16="http://schemas.microsoft.com/office/drawing/2014/main" val="4088414948"/>
                    </a:ext>
                  </a:extLst>
                </a:gridCol>
                <a:gridCol w="299574">
                  <a:extLst>
                    <a:ext uri="{9D8B030D-6E8A-4147-A177-3AD203B41FA5}">
                      <a16:colId xmlns:a16="http://schemas.microsoft.com/office/drawing/2014/main" val="3704494772"/>
                    </a:ext>
                  </a:extLst>
                </a:gridCol>
                <a:gridCol w="299574">
                  <a:extLst>
                    <a:ext uri="{9D8B030D-6E8A-4147-A177-3AD203B41FA5}">
                      <a16:colId xmlns:a16="http://schemas.microsoft.com/office/drawing/2014/main" val="516208480"/>
                    </a:ext>
                  </a:extLst>
                </a:gridCol>
                <a:gridCol w="299574">
                  <a:extLst>
                    <a:ext uri="{9D8B030D-6E8A-4147-A177-3AD203B41FA5}">
                      <a16:colId xmlns:a16="http://schemas.microsoft.com/office/drawing/2014/main" val="3062322980"/>
                    </a:ext>
                  </a:extLst>
                </a:gridCol>
                <a:gridCol w="299574">
                  <a:extLst>
                    <a:ext uri="{9D8B030D-6E8A-4147-A177-3AD203B41FA5}">
                      <a16:colId xmlns:a16="http://schemas.microsoft.com/office/drawing/2014/main" val="3752136043"/>
                    </a:ext>
                  </a:extLst>
                </a:gridCol>
                <a:gridCol w="299574">
                  <a:extLst>
                    <a:ext uri="{9D8B030D-6E8A-4147-A177-3AD203B41FA5}">
                      <a16:colId xmlns:a16="http://schemas.microsoft.com/office/drawing/2014/main" val="2264095286"/>
                    </a:ext>
                  </a:extLst>
                </a:gridCol>
                <a:gridCol w="299574">
                  <a:extLst>
                    <a:ext uri="{9D8B030D-6E8A-4147-A177-3AD203B41FA5}">
                      <a16:colId xmlns:a16="http://schemas.microsoft.com/office/drawing/2014/main" val="1174133822"/>
                    </a:ext>
                  </a:extLst>
                </a:gridCol>
                <a:gridCol w="299574">
                  <a:extLst>
                    <a:ext uri="{9D8B030D-6E8A-4147-A177-3AD203B41FA5}">
                      <a16:colId xmlns:a16="http://schemas.microsoft.com/office/drawing/2014/main" val="615064150"/>
                    </a:ext>
                  </a:extLst>
                </a:gridCol>
                <a:gridCol w="299574">
                  <a:extLst>
                    <a:ext uri="{9D8B030D-6E8A-4147-A177-3AD203B41FA5}">
                      <a16:colId xmlns:a16="http://schemas.microsoft.com/office/drawing/2014/main" val="209031488"/>
                    </a:ext>
                  </a:extLst>
                </a:gridCol>
                <a:gridCol w="299574">
                  <a:extLst>
                    <a:ext uri="{9D8B030D-6E8A-4147-A177-3AD203B41FA5}">
                      <a16:colId xmlns:a16="http://schemas.microsoft.com/office/drawing/2014/main" val="2951080492"/>
                    </a:ext>
                  </a:extLst>
                </a:gridCol>
                <a:gridCol w="299574">
                  <a:extLst>
                    <a:ext uri="{9D8B030D-6E8A-4147-A177-3AD203B41FA5}">
                      <a16:colId xmlns:a16="http://schemas.microsoft.com/office/drawing/2014/main" val="739934138"/>
                    </a:ext>
                  </a:extLst>
                </a:gridCol>
                <a:gridCol w="299574">
                  <a:extLst>
                    <a:ext uri="{9D8B030D-6E8A-4147-A177-3AD203B41FA5}">
                      <a16:colId xmlns:a16="http://schemas.microsoft.com/office/drawing/2014/main" val="1092918220"/>
                    </a:ext>
                  </a:extLst>
                </a:gridCol>
                <a:gridCol w="299574">
                  <a:extLst>
                    <a:ext uri="{9D8B030D-6E8A-4147-A177-3AD203B41FA5}">
                      <a16:colId xmlns:a16="http://schemas.microsoft.com/office/drawing/2014/main" val="2688968073"/>
                    </a:ext>
                  </a:extLst>
                </a:gridCol>
                <a:gridCol w="299574">
                  <a:extLst>
                    <a:ext uri="{9D8B030D-6E8A-4147-A177-3AD203B41FA5}">
                      <a16:colId xmlns:a16="http://schemas.microsoft.com/office/drawing/2014/main" val="2631313390"/>
                    </a:ext>
                  </a:extLst>
                </a:gridCol>
                <a:gridCol w="299574">
                  <a:extLst>
                    <a:ext uri="{9D8B030D-6E8A-4147-A177-3AD203B41FA5}">
                      <a16:colId xmlns:a16="http://schemas.microsoft.com/office/drawing/2014/main" val="3248212665"/>
                    </a:ext>
                  </a:extLst>
                </a:gridCol>
                <a:gridCol w="299574">
                  <a:extLst>
                    <a:ext uri="{9D8B030D-6E8A-4147-A177-3AD203B41FA5}">
                      <a16:colId xmlns:a16="http://schemas.microsoft.com/office/drawing/2014/main" val="4091062166"/>
                    </a:ext>
                  </a:extLst>
                </a:gridCol>
                <a:gridCol w="299574">
                  <a:extLst>
                    <a:ext uri="{9D8B030D-6E8A-4147-A177-3AD203B41FA5}">
                      <a16:colId xmlns:a16="http://schemas.microsoft.com/office/drawing/2014/main" val="2663726981"/>
                    </a:ext>
                  </a:extLst>
                </a:gridCol>
              </a:tblGrid>
              <a:tr h="638155">
                <a:tc gridSpan="22">
                  <a:txBody>
                    <a:bodyPr/>
                    <a:lstStyle>
                      <a:lvl1pPr marL="0" marR="0" indent="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1" i="0" u="none" strike="noStrike" cap="none" spc="0" baseline="0">
                          <a:solidFill>
                            <a:schemeClr val="lt1"/>
                          </a:solidFill>
                          <a:uFillTx/>
                          <a:latin typeface="Avenir Regular"/>
                          <a:ea typeface="Helvetica Neue"/>
                          <a:cs typeface="Avenir Arabic Medium"/>
                          <a:sym typeface="Helvetica Neue"/>
                        </a:defRPr>
                      </a:lvl9pPr>
                    </a:lstStyle>
                    <a:p>
                      <a:pPr algn="ctr" rtl="1"/>
                      <a:r>
                        <a:rPr lang="ar-SA" sz="1800" b="1" kern="1200" dirty="0">
                          <a:solidFill>
                            <a:schemeClr val="lt1"/>
                          </a:solidFill>
                          <a:latin typeface="+mn-lt"/>
                          <a:ea typeface="+mn-ea"/>
                          <a:cs typeface="+mn-cs"/>
                        </a:rPr>
                        <a:t>مارس</a:t>
                      </a:r>
                      <a:r>
                        <a:rPr lang="ar-LB" sz="1800" b="1" kern="1200" dirty="0">
                          <a:solidFill>
                            <a:schemeClr val="lt1"/>
                          </a:solidFill>
                          <a:latin typeface="+mn-lt"/>
                          <a:ea typeface="+mn-ea"/>
                          <a:cs typeface="+mn-cs"/>
                        </a:rPr>
                        <a:t> 202</a:t>
                      </a:r>
                      <a:r>
                        <a:rPr lang="ar-SA" sz="1800" b="1" kern="1200" dirty="0">
                          <a:solidFill>
                            <a:schemeClr val="lt1"/>
                          </a:solidFill>
                          <a:latin typeface="+mn-lt"/>
                          <a:ea typeface="+mn-ea"/>
                          <a:cs typeface="+mn-cs"/>
                        </a:rPr>
                        <a:t>5</a:t>
                      </a:r>
                      <a:endParaRPr lang="en-US" sz="1800" b="1" kern="1200" dirty="0">
                        <a:solidFill>
                          <a:schemeClr val="lt1"/>
                        </a:solidFill>
                        <a:latin typeface="+mn-lt"/>
                        <a:ea typeface="+mn-ea"/>
                        <a:cs typeface="+mn-cs"/>
                      </a:endParaRPr>
                    </a:p>
                  </a:txBody>
                  <a:tcPr marL="45720" marR="45720" anchor="ctr">
                    <a:lnL w="1905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C9A69"/>
                    </a:solidFill>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tc hMerge="1">
                  <a:txBody>
                    <a:bodyPr/>
                    <a:lstStyle/>
                    <a:p>
                      <a:pPr algn="r" rtl="1"/>
                      <a:endParaRPr lang="en-US" sz="1100"/>
                    </a:p>
                  </a:txBody>
                  <a:tcPr/>
                </a:tc>
                <a:tc hMerge="1">
                  <a:txBody>
                    <a:bodyPr/>
                    <a:lstStyle/>
                    <a:p>
                      <a:pPr algn="r" rtl="1"/>
                      <a:endParaRPr lang="en-US" sz="1100"/>
                    </a:p>
                  </a:txBody>
                  <a:tcPr/>
                </a:tc>
                <a:tc hMerge="1">
                  <a:txBody>
                    <a:bodyPr/>
                    <a:lstStyle/>
                    <a:p>
                      <a:endParaRPr lang="en-US"/>
                    </a:p>
                  </a:txBody>
                  <a:tcPr/>
                </a:tc>
                <a:tc hMerge="1">
                  <a:txBody>
                    <a:bodyPr/>
                    <a:lstStyle/>
                    <a:p>
                      <a:pPr algn="r" rtl="1"/>
                      <a:endParaRPr lang="en-US" sz="1100"/>
                    </a:p>
                  </a:txBody>
                  <a:tcPr>
                    <a:lnL w="12700" cap="flat" cmpd="sng" algn="ctr">
                      <a:solidFill>
                        <a:sysClr val="window" lastClr="FFFFFF"/>
                      </a:solidFill>
                      <a:prstDash val="solid"/>
                      <a:round/>
                      <a:headEnd type="none" w="med" len="med"/>
                      <a:tailEnd type="none" w="med" len="med"/>
                    </a:lnL>
                  </a:tcPr>
                </a:tc>
                <a:tc hMerge="1">
                  <a:txBody>
                    <a:bodyPr/>
                    <a:lstStyle/>
                    <a:p>
                      <a:pPr algn="r" rtl="1"/>
                      <a:endParaRPr lang="en-US" sz="1100"/>
                    </a:p>
                  </a:txBody>
                  <a:tcPr/>
                </a:tc>
                <a:extLst>
                  <a:ext uri="{0D108BD9-81ED-4DB2-BD59-A6C34878D82A}">
                    <a16:rowId xmlns:a16="http://schemas.microsoft.com/office/drawing/2014/main" val="3149757538"/>
                  </a:ext>
                </a:extLst>
              </a:tr>
              <a:tr h="577994">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a:t>
                      </a:r>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4</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5</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9</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10</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11</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12</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lang="en-US" sz="1100" dirty="0">
                          <a:latin typeface="Avenir Regular"/>
                          <a:cs typeface="Andalus" panose="02020603050405020304" pitchFamily="18" charset="-78"/>
                        </a:rPr>
                        <a:t>13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16</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17</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18</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19</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23</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24</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25</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26</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tc>
                  <a:txBody>
                    <a:bodyPr/>
                    <a:lstStyle/>
                    <a:p>
                      <a:pPr marL="0" marR="0" lvl="0" indent="0" algn="ctr" defTabSz="583908" rtl="1"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4B4E52"/>
                          </a:solidFill>
                          <a:effectLst/>
                          <a:uLnTx/>
                          <a:uFillTx/>
                          <a:latin typeface="Avenir Regular"/>
                          <a:cs typeface="Andalus" panose="02020603050405020304" pitchFamily="18" charset="-78"/>
                          <a:sym typeface="Helvetica Neue"/>
                        </a:rPr>
                        <a:t>27</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30</a:t>
                      </a: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28575" cap="flat" cmpd="sng" algn="ctr">
                      <a:solidFill>
                        <a:schemeClr val="bg1"/>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87852">
                        <a:lumMod val="60000"/>
                        <a:lumOff val="40000"/>
                      </a:srgbClr>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r>
                        <a:rPr lang="en-US" sz="1100" dirty="0">
                          <a:latin typeface="Avenir Regular"/>
                          <a:cs typeface="Andalus" panose="02020603050405020304" pitchFamily="18" charset="-78"/>
                        </a:rPr>
                        <a:t>31</a:t>
                      </a:r>
                    </a:p>
                  </a:txBody>
                  <a:tcPr marL="45720" marR="45720" anchor="ctr">
                    <a:lnL w="12700" cmpd="sng">
                      <a:solidFill>
                        <a:sysClr val="window" lastClr="FFFFFF"/>
                      </a:solidFill>
                    </a:lnL>
                    <a:lnR w="12700" cmpd="sng">
                      <a:solidFill>
                        <a:sysClr val="window" lastClr="FFFFFF"/>
                      </a:solidFill>
                    </a:lnR>
                    <a:lnT w="28575" cap="flat" cmpd="sng" algn="ctr">
                      <a:solidFill>
                        <a:schemeClr val="bg1"/>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887852">
                        <a:lumMod val="60000"/>
                        <a:lumOff val="40000"/>
                      </a:srgbClr>
                    </a:solidFill>
                  </a:tcPr>
                </a:tc>
                <a:extLst>
                  <a:ext uri="{0D108BD9-81ED-4DB2-BD59-A6C34878D82A}">
                    <a16:rowId xmlns:a16="http://schemas.microsoft.com/office/drawing/2014/main" val="2082279887"/>
                  </a:ext>
                </a:extLst>
              </a:tr>
              <a:tr h="895381">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kern="1200" dirty="0">
                        <a:solidFill>
                          <a:schemeClr val="dk1"/>
                        </a:solidFill>
                        <a:latin typeface="+mn-lt"/>
                        <a:ea typeface="+mn-ea"/>
                        <a:cs typeface="+mn-cs"/>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6A6A6"/>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2235463076"/>
                  </a:ext>
                </a:extLst>
              </a:tr>
              <a:tr h="908877">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B98C"/>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700560480"/>
                  </a:ext>
                </a:extLst>
              </a:tr>
              <a:tr h="900338">
                <a:tc>
                  <a:txBody>
                    <a:body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987544"/>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984705207"/>
                  </a:ext>
                </a:extLst>
              </a:tr>
              <a:tr h="880336">
                <a:tc>
                  <a:txBody>
                    <a:body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2687643740"/>
                  </a:ext>
                </a:extLst>
              </a:tr>
              <a:tr h="926432">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b="0" i="0" u="none" strike="noStrike" cap="none" spc="0" baseline="0" dirty="0">
                        <a:solidFill>
                          <a:schemeClr val="dk1"/>
                        </a:solidFill>
                        <a:uFillTx/>
                        <a:latin typeface="Avenir Regular"/>
                        <a:sym typeface="Helvetica Neue"/>
                      </a:endParaRPr>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b="0" i="0" u="none" strike="noStrike" cap="none" spc="0" baseline="0" dirty="0">
                        <a:solidFill>
                          <a:schemeClr val="dk1"/>
                        </a:solidFill>
                        <a:uFillTx/>
                        <a:latin typeface="Avenir Regular"/>
                        <a:sym typeface="Helvetica Neue"/>
                      </a:endParaRPr>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D243"/>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156060742"/>
                  </a:ext>
                </a:extLst>
              </a:tr>
              <a:tr h="890337">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28575" cap="flat" cmpd="sng" algn="ctr">
                      <a:solidFill>
                        <a:srgbClr val="FF0000"/>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marL="0" algn="ctr" defTabSz="1827886" rtl="1" eaLnBrk="1" latinLnBrk="0" hangingPunct="1"/>
                      <a:endParaRPr lang="en-US" sz="1000" kern="1200" dirty="0">
                        <a:solidFill>
                          <a:schemeClr val="dk1"/>
                        </a:solidFill>
                        <a:latin typeface="+mn-lt"/>
                        <a:ea typeface="+mn-ea"/>
                        <a:cs typeface="+mn-cs"/>
                      </a:endParaRPr>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2FA6FF"/>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AD6D0"/>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DAD6D0"/>
                    </a:solidFill>
                  </a:tcPr>
                </a:tc>
                <a:extLst>
                  <a:ext uri="{0D108BD9-81ED-4DB2-BD59-A6C34878D82A}">
                    <a16:rowId xmlns:a16="http://schemas.microsoft.com/office/drawing/2014/main" val="399187110"/>
                  </a:ext>
                </a:extLst>
              </a:tr>
              <a:tr h="900338">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28575" cap="flat" cmpd="sng" algn="ctr">
                      <a:solidFill>
                        <a:srgbClr val="FF0000"/>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E78D6"/>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EDECE9"/>
                    </a:solidFill>
                  </a:tcPr>
                </a:tc>
                <a:tc>
                  <a:txBody>
                    <a:bodyPr/>
                    <a:lstStyle>
                      <a:lvl1pPr marL="0" marR="0" indent="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1pPr>
                      <a:lvl2pPr marL="0" marR="0" indent="4569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2pPr>
                      <a:lvl3pPr marL="0" marR="0" indent="913943"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3pPr>
                      <a:lvl4pPr marL="0" marR="0" indent="1370914"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4pPr>
                      <a:lvl5pPr marL="0" marR="0" indent="1827886"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5pPr>
                      <a:lvl6pPr marL="0" marR="0" indent="2284857"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6pPr>
                      <a:lvl7pPr marL="0" marR="0" indent="2741828"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7pPr>
                      <a:lvl8pPr marL="0" marR="0" indent="3198800"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8pPr>
                      <a:lvl9pPr marL="0" marR="0" indent="3655771" algn="ctr" defTabSz="583908" rtl="0" latinLnBrk="0">
                        <a:lnSpc>
                          <a:spcPct val="100000"/>
                        </a:lnSpc>
                        <a:spcBef>
                          <a:spcPts val="0"/>
                        </a:spcBef>
                        <a:spcAft>
                          <a:spcPts val="0"/>
                        </a:spcAft>
                        <a:buClrTx/>
                        <a:buSzTx/>
                        <a:buFontTx/>
                        <a:buNone/>
                        <a:tabLst/>
                        <a:defRPr sz="1799" b="0" i="0" u="none" strike="noStrike" cap="none" spc="0" baseline="0">
                          <a:solidFill>
                            <a:schemeClr val="dk1"/>
                          </a:solidFill>
                          <a:uFillTx/>
                          <a:latin typeface="Avenir Regular"/>
                          <a:ea typeface="Helvetica Neue"/>
                          <a:cs typeface="Avenir Arabic Medium"/>
                          <a:sym typeface="Helvetica Neue"/>
                        </a:defRPr>
                      </a:lvl9pPr>
                    </a:lstStyle>
                    <a:p>
                      <a:pPr algn="ctr" rtl="1"/>
                      <a:endParaRPr lang="en-US" sz="1000" dirty="0"/>
                    </a:p>
                  </a:txBody>
                  <a:tcPr marL="45720" marR="4572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ECE9"/>
                    </a:solidFill>
                  </a:tcPr>
                </a:tc>
                <a:extLst>
                  <a:ext uri="{0D108BD9-81ED-4DB2-BD59-A6C34878D82A}">
                    <a16:rowId xmlns:a16="http://schemas.microsoft.com/office/drawing/2014/main" val="4096642133"/>
                  </a:ext>
                </a:extLst>
              </a:tr>
            </a:tbl>
          </a:graphicData>
        </a:graphic>
      </p:graphicFrame>
      <p:sp>
        <p:nvSpPr>
          <p:cNvPr id="9" name="TextBox 8">
            <a:extLst>
              <a:ext uri="{FF2B5EF4-FFF2-40B4-BE49-F238E27FC236}">
                <a16:creationId xmlns:a16="http://schemas.microsoft.com/office/drawing/2014/main" id="{B1B243A6-D353-A3A5-D8C2-93CA32EBC282}"/>
              </a:ext>
            </a:extLst>
          </p:cNvPr>
          <p:cNvSpPr txBox="1"/>
          <p:nvPr/>
        </p:nvSpPr>
        <p:spPr>
          <a:xfrm>
            <a:off x="6138968" y="3950262"/>
            <a:ext cx="897565" cy="276999"/>
          </a:xfrm>
          <a:prstGeom prst="rect">
            <a:avLst/>
          </a:prstGeom>
          <a:noFill/>
        </p:spPr>
        <p:txBody>
          <a:bodyPr wrap="square">
            <a:spAutoFit/>
          </a:bodyPr>
          <a:lstStyle/>
          <a:p>
            <a:pPr algn="ctr"/>
            <a:r>
              <a:rPr lang="en-US" sz="1200" b="1" i="0" u="none" strike="noStrike" kern="1200" cap="none" spc="0" baseline="0" dirty="0">
                <a:solidFill>
                  <a:srgbClr val="C00000"/>
                </a:solidFill>
                <a:uFillTx/>
                <a:latin typeface="+mn-lt"/>
                <a:ea typeface="+mn-ea"/>
                <a:cs typeface="+mn-cs"/>
                <a:sym typeface="Helvetica Neue"/>
              </a:rPr>
              <a:t> </a:t>
            </a:r>
            <a:r>
              <a:rPr lang="ar-SA" sz="1200" b="1" dirty="0">
                <a:solidFill>
                  <a:srgbClr val="C00000"/>
                </a:solidFill>
                <a:sym typeface="Helvetica Neue"/>
              </a:rPr>
              <a:t>2 رمضان</a:t>
            </a:r>
            <a:endParaRPr lang="en-US" sz="1400" dirty="0">
              <a:solidFill>
                <a:srgbClr val="C00000"/>
              </a:solidFill>
            </a:endParaRPr>
          </a:p>
        </p:txBody>
      </p:sp>
    </p:spTree>
    <p:extLst>
      <p:ext uri="{BB962C8B-B14F-4D97-AF65-F5344CB8AC3E}">
        <p14:creationId xmlns:p14="http://schemas.microsoft.com/office/powerpoint/2010/main" val="22921948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2787-BE0F-13A7-3AA7-82B1B564B548}"/>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0891AE26-8223-D812-9B5E-332477DF698A}"/>
              </a:ext>
            </a:extLst>
          </p:cNvPr>
          <p:cNvGraphicFramePr>
            <a:graphicFrameLocks noChangeAspect="1"/>
          </p:cNvGraphicFramePr>
          <p:nvPr>
            <p:custDataLst>
              <p:tags r:id="rId1"/>
            </p:custDataLst>
          </p:nvPr>
        </p:nvGraphicFramePr>
        <p:xfrm>
          <a:off x="1587" y="5159"/>
          <a:ext cx="1587" cy="1587"/>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0" name="think-cell data - do not delete" hidden="1">
                        <a:extLst>
                          <a:ext uri="{FF2B5EF4-FFF2-40B4-BE49-F238E27FC236}">
                            <a16:creationId xmlns:a16="http://schemas.microsoft.com/office/drawing/2014/main" id="{0891AE26-8223-D812-9B5E-332477DF698A}"/>
                          </a:ext>
                        </a:extLst>
                      </p:cNvPr>
                      <p:cNvPicPr/>
                      <p:nvPr/>
                    </p:nvPicPr>
                    <p:blipFill>
                      <a:blip r:embed="rId5"/>
                      <a:stretch>
                        <a:fillRect/>
                      </a:stretch>
                    </p:blipFill>
                    <p:spPr>
                      <a:xfrm>
                        <a:off x="1587" y="5159"/>
                        <a:ext cx="1587" cy="1587"/>
                      </a:xfrm>
                      <a:prstGeom prst="rect">
                        <a:avLst/>
                      </a:prstGeom>
                    </p:spPr>
                  </p:pic>
                </p:oleObj>
              </mc:Fallback>
            </mc:AlternateContent>
          </a:graphicData>
        </a:graphic>
      </p:graphicFrame>
      <p:cxnSp>
        <p:nvCxnSpPr>
          <p:cNvPr id="4" name="Straight Connector 3">
            <a:extLst>
              <a:ext uri="{FF2B5EF4-FFF2-40B4-BE49-F238E27FC236}">
                <a16:creationId xmlns:a16="http://schemas.microsoft.com/office/drawing/2014/main" id="{1DCAA9DE-6121-81DA-5701-592C67BF4F71}"/>
              </a:ext>
            </a:extLst>
          </p:cNvPr>
          <p:cNvCxnSpPr/>
          <p:nvPr/>
        </p:nvCxnSpPr>
        <p:spPr>
          <a:xfrm>
            <a:off x="0" y="3572"/>
            <a:ext cx="913924" cy="0"/>
          </a:xfrm>
          <a:prstGeom prst="line">
            <a:avLst/>
          </a:prstGeom>
          <a:noFill/>
          <a:ln w="0" cap="flat" cmpd="sng" algn="ctr">
            <a:solidFill>
              <a:srgbClr val="FBFFFF"/>
            </a:solidFill>
            <a:prstDash val="solid"/>
            <a:miter lim="4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 uri="{E45631CC-5BF2-4C18-A39C-3461C7D3F71A}">
              <a14:hiddenSp3d xmlns:a14="http://schemas.microsoft.com/office/drawing/2010/main"/>
            </a:ext>
          </a:extLst>
        </p:spPr>
        <p:style>
          <a:lnRef idx="0">
            <a:scrgbClr r="0" g="0" b="0"/>
          </a:lnRef>
          <a:fillRef idx="0">
            <a:scrgbClr r="0" g="0" b="0"/>
          </a:fillRef>
          <a:effectRef idx="0">
            <a:scrgbClr r="0" g="0" b="0"/>
          </a:effectRef>
          <a:fontRef idx="none"/>
        </p:style>
      </p:cxnSp>
      <p:sp>
        <p:nvSpPr>
          <p:cNvPr id="3" name="Title 2">
            <a:extLst>
              <a:ext uri="{FF2B5EF4-FFF2-40B4-BE49-F238E27FC236}">
                <a16:creationId xmlns:a16="http://schemas.microsoft.com/office/drawing/2014/main" id="{FE712512-A588-225C-CD96-C1106C4B9E6D}"/>
              </a:ext>
            </a:extLst>
          </p:cNvPr>
          <p:cNvSpPr>
            <a:spLocks noGrp="1"/>
          </p:cNvSpPr>
          <p:nvPr>
            <p:ph type="title"/>
          </p:nvPr>
        </p:nvSpPr>
        <p:spPr>
          <a:xfrm>
            <a:off x="4076700" y="5011713"/>
            <a:ext cx="5708521" cy="3198837"/>
          </a:xfrm>
        </p:spPr>
        <p:txBody>
          <a:bodyPr vert="horz">
            <a:normAutofit/>
          </a:bodyPr>
          <a:lstStyle/>
          <a:p>
            <a:pPr algn="ctr" rtl="1">
              <a:lnSpc>
                <a:spcPct val="150000"/>
              </a:lnSpc>
            </a:pPr>
            <a:r>
              <a:rPr lang="ar-SA" sz="8800" b="1" kern="1200" spc="0" dirty="0">
                <a:solidFill>
                  <a:schemeClr val="bg2">
                    <a:lumMod val="50000"/>
                  </a:schemeClr>
                </a:solidFill>
                <a:ea typeface="+mn-ea"/>
              </a:rPr>
              <a:t>شكرًا</a:t>
            </a:r>
            <a:endParaRPr lang="en-SA" sz="8800" b="1" kern="1200" spc="0" dirty="0">
              <a:solidFill>
                <a:schemeClr val="bg2">
                  <a:lumMod val="50000"/>
                </a:schemeClr>
              </a:solidFill>
              <a:ea typeface="+mn-ea"/>
            </a:endParaRPr>
          </a:p>
        </p:txBody>
      </p:sp>
    </p:spTree>
    <p:extLst>
      <p:ext uri="{BB962C8B-B14F-4D97-AF65-F5344CB8AC3E}">
        <p14:creationId xmlns:p14="http://schemas.microsoft.com/office/powerpoint/2010/main" val="1418557615"/>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HINKCELLPRESENTATIONDONOTDELETE" val="&lt;?xml version=&quot;1.0&quot; encoding=&quot;UTF-16&quot; standalone=&quot;yes&quot;?&gt;&lt;root reqver=&quot;28224&quot;&gt;&lt;version val=&quot;3557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0&quot;&gt;&lt;elem m_fUsage=&quot;3.02522566018593286330E+00&quot;&gt;&lt;m_msothmcolidx val=&quot;0&quot;/&gt;&lt;m_rgb r=&quot;C1&quot; g=&quot;9E&quot; b=&quot;6C&quot;/&gt;&lt;/elem&gt;&lt;elem m_fUsage=&quot;2.19301516386752526344E+00&quot;&gt;&lt;m_msothmcolidx val=&quot;0&quot;/&gt;&lt;m_rgb r=&quot;53&quot; g=&quot;B3&quot; b=&quot;DA&quot;/&gt;&lt;/elem&gt;&lt;elem m_fUsage=&quot;1.89999999999999991118E+00&quot;&gt;&lt;m_msothmcolidx val=&quot;0&quot;/&gt;&lt;m_rgb r=&quot;7A&quot; g=&quot;00&quot; b=&quot;00&quot;/&gt;&lt;/elem&gt;&lt;elem m_fUsage=&quot;8.10000000000000053291E-01&quot;&gt;&lt;m_msothmcolidx val=&quot;0&quot;/&gt;&lt;m_rgb r=&quot;54&quot; g=&quot;54&quot; b=&quot;54&quot;/&gt;&lt;/elem&gt;&lt;elem m_fUsage=&quot;4.87639467980201080088E-01&quot;&gt;&lt;m_msothmcolidx val=&quot;0&quot;/&gt;&lt;m_rgb r=&quot;FF&quot; g=&quot;00&quot; b=&quot;00&quot;/&gt;&lt;/elem&gt;&lt;elem m_fUsage=&quot;3.28451625127054058773E-01&quot;&gt;&lt;m_msothmcolidx val=&quot;0&quot;/&gt;&lt;m_rgb r=&quot;00&quot; g=&quot;B0&quot; b=&quot;50&quot;/&gt;&lt;/elem&gt;&lt;elem m_fUsage=&quot;2.54186582832900132001E-01&quot;&gt;&lt;m_msothmcolidx val=&quot;0&quot;/&gt;&lt;m_rgb r=&quot;FF&quot; g=&quot;C9&quot; b=&quot;A7&quot;/&gt;&lt;/elem&gt;&lt;elem m_fUsage=&quot;2.28767924549610118801E-01&quot;&gt;&lt;m_msothmcolidx val=&quot;0&quot;/&gt;&lt;m_rgb r=&quot;FF&quot; g=&quot;EE&quot; b=&quot;DC&quot;/&gt;&lt;/elem&gt;&lt;elem m_fUsage=&quot;2.05891132094649098594E-01&quot;&gt;&lt;m_msothmcolidx val=&quot;0&quot;/&gt;&lt;m_rgb r=&quot;FF&quot; g=&quot;F1&quot; b=&quot;DC&quot;/&gt;&lt;/elem&gt;&lt;elem m_fUsage=&quot;1.85302018885184188735E-01&quot;&gt;&lt;m_msothmcolidx val=&quot;0&quot;/&gt;&lt;m_rgb r=&quot;F2&quot; g=&quot;EB&quot; b=&quot;E1&quot;/&gt;&lt;/elem&gt;&lt;/m_vecMRU&gt;&lt;/m_mruColor&gt;&lt;m_eweekdayFirstOfWeek val=&quot;1&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0wAn6qMKFSa1AAG9haPp8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RDA Kickoff">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DC MA">
      <a:majorFont>
        <a:latin typeface="Avenir Heavy"/>
        <a:ea typeface="Helvetica Neue"/>
        <a:cs typeface="Avenir Arabic Medium"/>
      </a:majorFont>
      <a:minorFont>
        <a:latin typeface="Avenir Regular"/>
        <a:ea typeface="Helvetica Neue"/>
        <a:cs typeface="Avenir Arabic Medium"/>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Arabic">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DC MA">
      <a:majorFont>
        <a:latin typeface="Avenir Heavy"/>
        <a:ea typeface="Helvetica Neue"/>
        <a:cs typeface="Avenir Arabic Medium"/>
      </a:majorFont>
      <a:minorFont>
        <a:latin typeface="Avenir Regular"/>
        <a:ea typeface="Helvetica Neue"/>
        <a:cs typeface="Avenir Arabic Medium"/>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2_BasicWhite">
  <a:themeElements>
    <a:clrScheme name="kidana">
      <a:dk1>
        <a:srgbClr val="4B4E52"/>
      </a:dk1>
      <a:lt1>
        <a:srgbClr val="FFFFFF"/>
      </a:lt1>
      <a:dk2>
        <a:srgbClr val="5E5E5E"/>
      </a:dk2>
      <a:lt2>
        <a:srgbClr val="DBCBB3"/>
      </a:lt2>
      <a:accent1>
        <a:srgbClr val="B99868"/>
      </a:accent1>
      <a:accent2>
        <a:srgbClr val="4B4E52"/>
      </a:accent2>
      <a:accent3>
        <a:srgbClr val="627D4C"/>
      </a:accent3>
      <a:accent4>
        <a:srgbClr val="93BCCB"/>
      </a:accent4>
      <a:accent5>
        <a:srgbClr val="FFFFFF"/>
      </a:accent5>
      <a:accent6>
        <a:srgbClr val="FFFFFF"/>
      </a:accent6>
      <a:hlink>
        <a:srgbClr val="93BCCB"/>
      </a:hlink>
      <a:folHlink>
        <a:srgbClr val="627D4C"/>
      </a:folHlink>
    </a:clrScheme>
    <a:fontScheme name="Kidana (by Mindsets)">
      <a:majorFont>
        <a:latin typeface="Avenir Next Arabic Demi"/>
        <a:ea typeface="Helvetica Neue"/>
        <a:cs typeface="Avenir Next Arabic Demi"/>
      </a:majorFont>
      <a:minorFont>
        <a:latin typeface="Avenir Next Arabic Demi"/>
        <a:ea typeface="Helvetica Neue"/>
        <a:cs typeface="Avenir Next Arabic Demi"/>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noAutofit/>
      </a:bodyPr>
      <a:lstStyle>
        <a:defPPr marL="0" marR="0" indent="0" algn="ctr" defTabSz="825500" rtl="1" fontAlgn="auto" latinLnBrk="0" hangingPunct="0">
          <a:lnSpc>
            <a:spcPct val="100000"/>
          </a:lnSpc>
          <a:spcBef>
            <a:spcPts val="0"/>
          </a:spcBef>
          <a:spcAft>
            <a:spcPts val="0"/>
          </a:spcAft>
          <a:buClrTx/>
          <a:buSzTx/>
          <a:buFontTx/>
          <a:buNone/>
          <a:tabLst/>
          <a:defRPr kumimoji="0" sz="2800" b="0" i="0" u="none" strike="noStrike" cap="none" spc="0" normalizeH="0" baseline="0" dirty="0" smtClean="0">
            <a:ln>
              <a:noFill/>
            </a:ln>
            <a:solidFill>
              <a:schemeClr val="accent5">
                <a:hueOff val="5781826"/>
                <a:lumOff val="34716"/>
              </a:schemeClr>
            </a:solidFill>
            <a:effectLst/>
            <a:uFillTx/>
            <a:latin typeface="Avenir Next Arabic Demi" panose="020B0703020202020204" pitchFamily="34" charset="-78"/>
            <a:ea typeface="Helvetica Neue Medium"/>
            <a:cs typeface="Avenir Next Arabic Demi" panose="020B0703020202020204" pitchFamily="34" charset="-78"/>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spPr>
      <a:bodyPr wrap="square" rtlCol="0">
        <a:spAutoFit/>
      </a:bodyPr>
      <a:lstStyle>
        <a:defPPr algn="r" defTabSz="1828800" rtl="1" hangingPunct="1">
          <a:defRPr sz="4000" b="1" dirty="0">
            <a:solidFill>
              <a:srgbClr val="B99868"/>
            </a:solidFill>
            <a:latin typeface="Baguet Script" panose="020F0502020204030204" pitchFamily="2" charset="0"/>
            <a:cs typeface="Avenir Next Arabic" panose="020B0503020202020204" pitchFamily="34" charset="-78"/>
          </a:defRPr>
        </a:defPPr>
      </a:lstStyle>
    </a:txDef>
  </a:objectDefaults>
  <a:extraClrSchemeLst/>
</a:theme>
</file>

<file path=ppt/theme/theme4.xml><?xml version="1.0" encoding="utf-8"?>
<a:theme xmlns:a="http://schemas.openxmlformats.org/drawingml/2006/main" name="CEO_DSU">
  <a:themeElements>
    <a:clrScheme name="KDC">
      <a:dk1>
        <a:srgbClr val="000000"/>
      </a:dk1>
      <a:lt1>
        <a:sysClr val="window" lastClr="FFFFFF"/>
      </a:lt1>
      <a:dk2>
        <a:srgbClr val="BC9A69"/>
      </a:dk2>
      <a:lt2>
        <a:srgbClr val="1E552A"/>
      </a:lt2>
      <a:accent1>
        <a:srgbClr val="887852"/>
      </a:accent1>
      <a:accent2>
        <a:srgbClr val="756B65"/>
      </a:accent2>
      <a:accent3>
        <a:srgbClr val="636569"/>
      </a:accent3>
      <a:accent4>
        <a:srgbClr val="A7A8A9"/>
      </a:accent4>
      <a:accent5>
        <a:srgbClr val="D0CFCD"/>
      </a:accent5>
      <a:accent6>
        <a:srgbClr val="DDD6C1"/>
      </a:accent6>
      <a:hlink>
        <a:srgbClr val="000000"/>
      </a:hlink>
      <a:folHlink>
        <a:srgbClr val="000000"/>
      </a:folHlink>
    </a:clrScheme>
    <a:fontScheme name="Kidana (by Mindsets)">
      <a:majorFont>
        <a:latin typeface="Avenir Next Arabic Demi"/>
        <a:ea typeface="Helvetica Neue"/>
        <a:cs typeface="Avenir Next Arabic Demi"/>
      </a:majorFont>
      <a:minorFont>
        <a:latin typeface="Avenir Next Arabic Demi"/>
        <a:ea typeface="Helvetica Neue"/>
        <a:cs typeface="Avenir Next Arabic Demi"/>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666666"/>
              </a:solidFill>
              <a:prstDash val="solid"/>
              <a:round/>
              <a:headEnd type="none" w="med" len="med"/>
              <a:tailEnd type="none" w="med" len="med"/>
            </a14:hiddenLine>
          </a:ext>
        </a:extLst>
      </a:spPr>
      <a:bodyPr wrap="none" lIns="0" tIns="0" rIns="0" bIns="0" rtlCol="0" anchor="ctr">
        <a:noAutofit/>
      </a:bodyPr>
      <a:lstStyle>
        <a:defPPr algn="ctr">
          <a:lnSpc>
            <a:spcPct val="90000"/>
          </a:lnSpc>
          <a:spcAft>
            <a:spcPts val="600"/>
          </a:spcAft>
          <a:defRPr sz="1200" dirty="0" err="1" smtClean="0">
            <a:sym typeface="+mn-lt"/>
          </a:defRPr>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E18F585-6973-43E1-8C73-B879E34633EE}">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59C4D2D6-020A-4B6D-8CDA-C8B84BEA840E}">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483</TotalTime>
  <Words>608</Words>
  <Application>Microsoft Office PowerPoint</Application>
  <PresentationFormat>Custom</PresentationFormat>
  <Paragraphs>159</Paragraphs>
  <Slides>4</Slides>
  <Notes>3</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4</vt:i4>
      </vt:variant>
    </vt:vector>
  </HeadingPairs>
  <TitlesOfParts>
    <vt:vector size="20" baseType="lpstr">
      <vt:lpstr>Arial</vt:lpstr>
      <vt:lpstr>Avenir Heavy</vt:lpstr>
      <vt:lpstr>Avenir Next Arabic</vt:lpstr>
      <vt:lpstr>Avenir Next Arabic Bold</vt:lpstr>
      <vt:lpstr>Avenir Next Arabic Demi</vt:lpstr>
      <vt:lpstr>Avenir Next Arabic Regular</vt:lpstr>
      <vt:lpstr>Avenir Regular</vt:lpstr>
      <vt:lpstr>Cairo</vt:lpstr>
      <vt:lpstr>Calibri</vt:lpstr>
      <vt:lpstr>Helvetica Neue</vt:lpstr>
      <vt:lpstr>Trebuchet MS</vt:lpstr>
      <vt:lpstr>MRDA Kickoff</vt:lpstr>
      <vt:lpstr>Arabic</vt:lpstr>
      <vt:lpstr>22_BasicWhite</vt:lpstr>
      <vt:lpstr>CEO_DSU</vt:lpstr>
      <vt:lpstr>think-cell Slide</vt:lpstr>
      <vt:lpstr>خطة تفعيل إدارة أداء الشركة </vt:lpstr>
      <vt:lpstr>PowerPoint Presentation</vt:lpstr>
      <vt:lpstr>PowerPoint Presentation</vt:lpstr>
      <vt:lpstr>شكرًا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اجتماع إطلاق مشروع</dc:title>
  <dc:creator>SETS Group 20</dc:creator>
  <cp:lastModifiedBy>Danah A. Altuwayri</cp:lastModifiedBy>
  <cp:revision>14</cp:revision>
  <dcterms:created xsi:type="dcterms:W3CDTF">2023-08-14T14:45:23Z</dcterms:created>
  <dcterms:modified xsi:type="dcterms:W3CDTF">2025-01-28T10:56:44Z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ab5f3c-f9f7-4ca3-8f47-46c551d71c77_Enabled">
    <vt:lpwstr>true</vt:lpwstr>
  </property>
  <property fmtid="{D5CDD505-2E9C-101B-9397-08002B2CF9AE}" pid="3" name="MSIP_Label_b6ab5f3c-f9f7-4ca3-8f47-46c551d71c77_SetDate">
    <vt:lpwstr>2024-10-21T13:48:48Z</vt:lpwstr>
  </property>
  <property fmtid="{D5CDD505-2E9C-101B-9397-08002B2CF9AE}" pid="4" name="MSIP_Label_b6ab5f3c-f9f7-4ca3-8f47-46c551d71c77_Method">
    <vt:lpwstr>Standard</vt:lpwstr>
  </property>
  <property fmtid="{D5CDD505-2E9C-101B-9397-08002B2CF9AE}" pid="5" name="MSIP_Label_b6ab5f3c-f9f7-4ca3-8f47-46c551d71c77_Name">
    <vt:lpwstr>KDC General Use</vt:lpwstr>
  </property>
  <property fmtid="{D5CDD505-2E9C-101B-9397-08002B2CF9AE}" pid="6" name="MSIP_Label_b6ab5f3c-f9f7-4ca3-8f47-46c551d71c77_SiteId">
    <vt:lpwstr>64bc5037-4451-4319-8a9b-3c846826bcc5</vt:lpwstr>
  </property>
  <property fmtid="{D5CDD505-2E9C-101B-9397-08002B2CF9AE}" pid="7" name="MSIP_Label_b6ab5f3c-f9f7-4ca3-8f47-46c551d71c77_ActionId">
    <vt:lpwstr>dcb3b13e-275b-4d57-ba07-8d45f9a931d4</vt:lpwstr>
  </property>
  <property fmtid="{D5CDD505-2E9C-101B-9397-08002B2CF9AE}" pid="8" name="MSIP_Label_b6ab5f3c-f9f7-4ca3-8f47-46c551d71c77_ContentBits">
    <vt:lpwstr>2</vt:lpwstr>
  </property>
  <property fmtid="{D5CDD505-2E9C-101B-9397-08002B2CF9AE}" pid="9" name="ClassificationContentMarkingFooterLocations">
    <vt:lpwstr>MRDA Kickoff:10</vt:lpwstr>
  </property>
  <property fmtid="{D5CDD505-2E9C-101B-9397-08002B2CF9AE}" pid="10" name="ClassificationContentMarkingFooterText">
    <vt:lpwstr>Classified as Company General Use</vt:lpwstr>
  </property>
</Properties>
</file>